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80" r:id="rId5"/>
    <p:sldMasterId id="2147483703" r:id="rId6"/>
    <p:sldMasterId id="2147483711" r:id="rId7"/>
  </p:sldMasterIdLst>
  <p:notesMasterIdLst>
    <p:notesMasterId r:id="rId20"/>
  </p:notesMasterIdLst>
  <p:handoutMasterIdLst>
    <p:handoutMasterId r:id="rId21"/>
  </p:handoutMasterIdLst>
  <p:sldIdLst>
    <p:sldId id="335" r:id="rId8"/>
    <p:sldId id="338" r:id="rId9"/>
    <p:sldId id="336" r:id="rId10"/>
    <p:sldId id="290" r:id="rId11"/>
    <p:sldId id="342" r:id="rId12"/>
    <p:sldId id="337" r:id="rId13"/>
    <p:sldId id="339" r:id="rId14"/>
    <p:sldId id="340" r:id="rId15"/>
    <p:sldId id="343" r:id="rId16"/>
    <p:sldId id="344" r:id="rId17"/>
    <p:sldId id="346" r:id="rId18"/>
    <p:sldId id="348"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7D"/>
    <a:srgbClr val="AD3963"/>
    <a:srgbClr val="A12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55FFC5-632C-4313-85A4-5DBCBB01AE22}" v="53" dt="2026-06-12T12:42:57.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59" autoAdjust="0"/>
  </p:normalViewPr>
  <p:slideViewPr>
    <p:cSldViewPr snapToGrid="0">
      <p:cViewPr varScale="1">
        <p:scale>
          <a:sx n="100" d="100"/>
          <a:sy n="100" d="100"/>
        </p:scale>
        <p:origin x="96"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skanen Ulla" userId="f793c3e4-6dcf-4372-8091-e471ed7d4da9" providerId="ADAL" clId="{03FB010C-5643-40CB-BC5E-BA8292CD9F3F}"/>
    <pc:docChg chg="undo redo custSel addSld delSld modSld sldOrd">
      <pc:chgData name="Niskanen Ulla" userId="f793c3e4-6dcf-4372-8091-e471ed7d4da9" providerId="ADAL" clId="{03FB010C-5643-40CB-BC5E-BA8292CD9F3F}" dt="2026-06-12T12:43:11.810" v="1147" actId="478"/>
      <pc:docMkLst>
        <pc:docMk/>
      </pc:docMkLst>
      <pc:sldChg chg="del">
        <pc:chgData name="Niskanen Ulla" userId="f793c3e4-6dcf-4372-8091-e471ed7d4da9" providerId="ADAL" clId="{03FB010C-5643-40CB-BC5E-BA8292CD9F3F}" dt="2026-06-12T10:29:29.665" v="105" actId="47"/>
        <pc:sldMkLst>
          <pc:docMk/>
          <pc:sldMk cId="3878248805" sldId="263"/>
        </pc:sldMkLst>
      </pc:sldChg>
      <pc:sldChg chg="addSp modSp mod">
        <pc:chgData name="Niskanen Ulla" userId="f793c3e4-6dcf-4372-8091-e471ed7d4da9" providerId="ADAL" clId="{03FB010C-5643-40CB-BC5E-BA8292CD9F3F}" dt="2026-06-12T12:39:57.768" v="1112" actId="1076"/>
        <pc:sldMkLst>
          <pc:docMk/>
          <pc:sldMk cId="996919148" sldId="290"/>
        </pc:sldMkLst>
        <pc:spChg chg="mod">
          <ac:chgData name="Niskanen Ulla" userId="f793c3e4-6dcf-4372-8091-e471ed7d4da9" providerId="ADAL" clId="{03FB010C-5643-40CB-BC5E-BA8292CD9F3F}" dt="2026-06-12T12:39:57.768" v="1112" actId="1076"/>
          <ac:spMkLst>
            <pc:docMk/>
            <pc:sldMk cId="996919148" sldId="290"/>
            <ac:spMk id="4" creationId="{11CC8158-EAA0-31A1-06B5-7E5EADDC51A1}"/>
          </ac:spMkLst>
        </pc:spChg>
        <pc:spChg chg="mod">
          <ac:chgData name="Niskanen Ulla" userId="f793c3e4-6dcf-4372-8091-e471ed7d4da9" providerId="ADAL" clId="{03FB010C-5643-40CB-BC5E-BA8292CD9F3F}" dt="2026-06-12T12:36:21.582" v="1028" actId="1076"/>
          <ac:spMkLst>
            <pc:docMk/>
            <pc:sldMk cId="996919148" sldId="290"/>
            <ac:spMk id="9" creationId="{BAAD2A40-A129-F648-9D0C-AF8A9DDD08CA}"/>
          </ac:spMkLst>
        </pc:spChg>
        <pc:graphicFrameChg chg="add mod">
          <ac:chgData name="Niskanen Ulla" userId="f793c3e4-6dcf-4372-8091-e471ed7d4da9" providerId="ADAL" clId="{03FB010C-5643-40CB-BC5E-BA8292CD9F3F}" dt="2026-06-12T10:29:20.226" v="98"/>
          <ac:graphicFrameMkLst>
            <pc:docMk/>
            <pc:sldMk cId="996919148" sldId="290"/>
            <ac:graphicFrameMk id="2" creationId="{C74120F4-D646-B6E5-1B68-DC837D6FE0AB}"/>
          </ac:graphicFrameMkLst>
        </pc:graphicFrameChg>
        <pc:graphicFrameChg chg="add mod">
          <ac:chgData name="Niskanen Ulla" userId="f793c3e4-6dcf-4372-8091-e471ed7d4da9" providerId="ADAL" clId="{03FB010C-5643-40CB-BC5E-BA8292CD9F3F}" dt="2026-06-12T11:53:00.713" v="272"/>
          <ac:graphicFrameMkLst>
            <pc:docMk/>
            <pc:sldMk cId="996919148" sldId="290"/>
            <ac:graphicFrameMk id="3" creationId="{B1EC6987-0EF5-4A53-944F-4D4F8A7BC7B0}"/>
          </ac:graphicFrameMkLst>
        </pc:graphicFrameChg>
      </pc:sldChg>
      <pc:sldChg chg="del">
        <pc:chgData name="Niskanen Ulla" userId="f793c3e4-6dcf-4372-8091-e471ed7d4da9" providerId="ADAL" clId="{03FB010C-5643-40CB-BC5E-BA8292CD9F3F}" dt="2026-06-12T12:37:36.539" v="1037" actId="47"/>
        <pc:sldMkLst>
          <pc:docMk/>
          <pc:sldMk cId="267973637" sldId="318"/>
        </pc:sldMkLst>
      </pc:sldChg>
      <pc:sldChg chg="del">
        <pc:chgData name="Niskanen Ulla" userId="f793c3e4-6dcf-4372-8091-e471ed7d4da9" providerId="ADAL" clId="{03FB010C-5643-40CB-BC5E-BA8292CD9F3F}" dt="2026-06-12T12:37:37.016" v="1040" actId="47"/>
        <pc:sldMkLst>
          <pc:docMk/>
          <pc:sldMk cId="4190489926" sldId="319"/>
        </pc:sldMkLst>
      </pc:sldChg>
      <pc:sldChg chg="del">
        <pc:chgData name="Niskanen Ulla" userId="f793c3e4-6dcf-4372-8091-e471ed7d4da9" providerId="ADAL" clId="{03FB010C-5643-40CB-BC5E-BA8292CD9F3F}" dt="2026-06-12T12:37:37.208" v="1041" actId="47"/>
        <pc:sldMkLst>
          <pc:docMk/>
          <pc:sldMk cId="1221142652" sldId="320"/>
        </pc:sldMkLst>
      </pc:sldChg>
      <pc:sldChg chg="del">
        <pc:chgData name="Niskanen Ulla" userId="f793c3e4-6dcf-4372-8091-e471ed7d4da9" providerId="ADAL" clId="{03FB010C-5643-40CB-BC5E-BA8292CD9F3F}" dt="2026-06-12T12:37:36.919" v="1039" actId="47"/>
        <pc:sldMkLst>
          <pc:docMk/>
          <pc:sldMk cId="1525854204" sldId="323"/>
        </pc:sldMkLst>
      </pc:sldChg>
      <pc:sldChg chg="del">
        <pc:chgData name="Niskanen Ulla" userId="f793c3e4-6dcf-4372-8091-e471ed7d4da9" providerId="ADAL" clId="{03FB010C-5643-40CB-BC5E-BA8292CD9F3F}" dt="2026-06-12T12:37:36.728" v="1038" actId="47"/>
        <pc:sldMkLst>
          <pc:docMk/>
          <pc:sldMk cId="3917969534" sldId="324"/>
        </pc:sldMkLst>
      </pc:sldChg>
      <pc:sldChg chg="del">
        <pc:chgData name="Niskanen Ulla" userId="f793c3e4-6dcf-4372-8091-e471ed7d4da9" providerId="ADAL" clId="{03FB010C-5643-40CB-BC5E-BA8292CD9F3F}" dt="2026-06-12T12:37:38.346" v="1045" actId="47"/>
        <pc:sldMkLst>
          <pc:docMk/>
          <pc:sldMk cId="2918605499" sldId="327"/>
        </pc:sldMkLst>
      </pc:sldChg>
      <pc:sldChg chg="del">
        <pc:chgData name="Niskanen Ulla" userId="f793c3e4-6dcf-4372-8091-e471ed7d4da9" providerId="ADAL" clId="{03FB010C-5643-40CB-BC5E-BA8292CD9F3F}" dt="2026-06-12T12:37:37.464" v="1042" actId="47"/>
        <pc:sldMkLst>
          <pc:docMk/>
          <pc:sldMk cId="529903292" sldId="328"/>
        </pc:sldMkLst>
      </pc:sldChg>
      <pc:sldChg chg="del">
        <pc:chgData name="Niskanen Ulla" userId="f793c3e4-6dcf-4372-8091-e471ed7d4da9" providerId="ADAL" clId="{03FB010C-5643-40CB-BC5E-BA8292CD9F3F}" dt="2026-06-12T12:37:37.671" v="1043" actId="47"/>
        <pc:sldMkLst>
          <pc:docMk/>
          <pc:sldMk cId="1267226042" sldId="329"/>
        </pc:sldMkLst>
      </pc:sldChg>
      <pc:sldChg chg="del">
        <pc:chgData name="Niskanen Ulla" userId="f793c3e4-6dcf-4372-8091-e471ed7d4da9" providerId="ADAL" clId="{03FB010C-5643-40CB-BC5E-BA8292CD9F3F}" dt="2026-06-12T12:37:37.910" v="1044" actId="47"/>
        <pc:sldMkLst>
          <pc:docMk/>
          <pc:sldMk cId="605722444" sldId="330"/>
        </pc:sldMkLst>
      </pc:sldChg>
      <pc:sldChg chg="del ord">
        <pc:chgData name="Niskanen Ulla" userId="f793c3e4-6dcf-4372-8091-e471ed7d4da9" providerId="ADAL" clId="{03FB010C-5643-40CB-BC5E-BA8292CD9F3F}" dt="2026-06-12T12:37:39.608" v="1047" actId="47"/>
        <pc:sldMkLst>
          <pc:docMk/>
          <pc:sldMk cId="2520333172" sldId="333"/>
        </pc:sldMkLst>
      </pc:sldChg>
      <pc:sldChg chg="delSp modSp mod">
        <pc:chgData name="Niskanen Ulla" userId="f793c3e4-6dcf-4372-8091-e471ed7d4da9" providerId="ADAL" clId="{03FB010C-5643-40CB-BC5E-BA8292CD9F3F}" dt="2026-06-12T10:29:44.932" v="109" actId="1076"/>
        <pc:sldMkLst>
          <pc:docMk/>
          <pc:sldMk cId="3458933856" sldId="335"/>
        </pc:sldMkLst>
        <pc:spChg chg="del">
          <ac:chgData name="Niskanen Ulla" userId="f793c3e4-6dcf-4372-8091-e471ed7d4da9" providerId="ADAL" clId="{03FB010C-5643-40CB-BC5E-BA8292CD9F3F}" dt="2026-06-12T10:29:35.900" v="106" actId="478"/>
          <ac:spMkLst>
            <pc:docMk/>
            <pc:sldMk cId="3458933856" sldId="335"/>
            <ac:spMk id="6" creationId="{8BA1FE17-A9CA-5DF7-23D5-583F1EE1742E}"/>
          </ac:spMkLst>
        </pc:spChg>
        <pc:spChg chg="mod">
          <ac:chgData name="Niskanen Ulla" userId="f793c3e4-6dcf-4372-8091-e471ed7d4da9" providerId="ADAL" clId="{03FB010C-5643-40CB-BC5E-BA8292CD9F3F}" dt="2026-06-12T10:29:44.932" v="109" actId="1076"/>
          <ac:spMkLst>
            <pc:docMk/>
            <pc:sldMk cId="3458933856" sldId="335"/>
            <ac:spMk id="10" creationId="{E4272A2F-DE36-95E7-7083-B0FD3C698805}"/>
          </ac:spMkLst>
        </pc:spChg>
      </pc:sldChg>
      <pc:sldChg chg="addSp modSp mod">
        <pc:chgData name="Niskanen Ulla" userId="f793c3e4-6dcf-4372-8091-e471ed7d4da9" providerId="ADAL" clId="{03FB010C-5643-40CB-BC5E-BA8292CD9F3F}" dt="2026-06-12T12:39:33.151" v="1111" actId="20577"/>
        <pc:sldMkLst>
          <pc:docMk/>
          <pc:sldMk cId="4238953955" sldId="336"/>
        </pc:sldMkLst>
        <pc:spChg chg="mod">
          <ac:chgData name="Niskanen Ulla" userId="f793c3e4-6dcf-4372-8091-e471ed7d4da9" providerId="ADAL" clId="{03FB010C-5643-40CB-BC5E-BA8292CD9F3F}" dt="2026-06-12T10:20:44.510" v="9" actId="1076"/>
          <ac:spMkLst>
            <pc:docMk/>
            <pc:sldMk cId="4238953955" sldId="336"/>
            <ac:spMk id="2" creationId="{0736B265-9AA3-49F0-A636-B2E5EDEFA0D4}"/>
          </ac:spMkLst>
        </pc:spChg>
        <pc:spChg chg="mod">
          <ac:chgData name="Niskanen Ulla" userId="f793c3e4-6dcf-4372-8091-e471ed7d4da9" providerId="ADAL" clId="{03FB010C-5643-40CB-BC5E-BA8292CD9F3F}" dt="2026-06-12T12:36:13.630" v="1027" actId="20577"/>
          <ac:spMkLst>
            <pc:docMk/>
            <pc:sldMk cId="4238953955" sldId="336"/>
            <ac:spMk id="3" creationId="{4BDE1694-1534-402B-A41F-27A8AE655620}"/>
          </ac:spMkLst>
        </pc:spChg>
        <pc:spChg chg="mod">
          <ac:chgData name="Niskanen Ulla" userId="f793c3e4-6dcf-4372-8091-e471ed7d4da9" providerId="ADAL" clId="{03FB010C-5643-40CB-BC5E-BA8292CD9F3F}" dt="2026-06-12T12:39:33.151" v="1111" actId="20577"/>
          <ac:spMkLst>
            <pc:docMk/>
            <pc:sldMk cId="4238953955" sldId="336"/>
            <ac:spMk id="19" creationId="{9198B3D1-BB73-5601-6AB9-B9E8CC895A3B}"/>
          </ac:spMkLst>
        </pc:spChg>
        <pc:graphicFrameChg chg="add mod">
          <ac:chgData name="Niskanen Ulla" userId="f793c3e4-6dcf-4372-8091-e471ed7d4da9" providerId="ADAL" clId="{03FB010C-5643-40CB-BC5E-BA8292CD9F3F}" dt="2026-06-12T10:20:22.127" v="1"/>
          <ac:graphicFrameMkLst>
            <pc:docMk/>
            <pc:sldMk cId="4238953955" sldId="336"/>
            <ac:graphicFrameMk id="6" creationId="{9DF1F648-1765-6B09-72F8-06EDE648664B}"/>
          </ac:graphicFrameMkLst>
        </pc:graphicFrameChg>
        <pc:graphicFrameChg chg="add mod">
          <ac:chgData name="Niskanen Ulla" userId="f793c3e4-6dcf-4372-8091-e471ed7d4da9" providerId="ADAL" clId="{03FB010C-5643-40CB-BC5E-BA8292CD9F3F}" dt="2026-06-12T10:23:22.814" v="11"/>
          <ac:graphicFrameMkLst>
            <pc:docMk/>
            <pc:sldMk cId="4238953955" sldId="336"/>
            <ac:graphicFrameMk id="7" creationId="{88182E54-CED7-63E5-5E47-043F7232A91C}"/>
          </ac:graphicFrameMkLst>
        </pc:graphicFrameChg>
        <pc:graphicFrameChg chg="add mod">
          <ac:chgData name="Niskanen Ulla" userId="f793c3e4-6dcf-4372-8091-e471ed7d4da9" providerId="ADAL" clId="{03FB010C-5643-40CB-BC5E-BA8292CD9F3F}" dt="2026-06-12T10:23:25.431" v="12"/>
          <ac:graphicFrameMkLst>
            <pc:docMk/>
            <pc:sldMk cId="4238953955" sldId="336"/>
            <ac:graphicFrameMk id="8" creationId="{C79B2CFF-55FF-ED71-7EDB-4329B921049D}"/>
          </ac:graphicFrameMkLst>
        </pc:graphicFrameChg>
        <pc:graphicFrameChg chg="add mod">
          <ac:chgData name="Niskanen Ulla" userId="f793c3e4-6dcf-4372-8091-e471ed7d4da9" providerId="ADAL" clId="{03FB010C-5643-40CB-BC5E-BA8292CD9F3F}" dt="2026-06-12T10:26:14.030" v="61"/>
          <ac:graphicFrameMkLst>
            <pc:docMk/>
            <pc:sldMk cId="4238953955" sldId="336"/>
            <ac:graphicFrameMk id="11" creationId="{4880DE64-304A-A6FE-D49B-FE858FC0D638}"/>
          </ac:graphicFrameMkLst>
        </pc:graphicFrameChg>
      </pc:sldChg>
      <pc:sldChg chg="addSp delSp modSp mod ord">
        <pc:chgData name="Niskanen Ulla" userId="f793c3e4-6dcf-4372-8091-e471ed7d4da9" providerId="ADAL" clId="{03FB010C-5643-40CB-BC5E-BA8292CD9F3F}" dt="2026-06-12T12:41:16.642" v="1115" actId="1076"/>
        <pc:sldMkLst>
          <pc:docMk/>
          <pc:sldMk cId="738547650" sldId="337"/>
        </pc:sldMkLst>
        <pc:spChg chg="mod">
          <ac:chgData name="Niskanen Ulla" userId="f793c3e4-6dcf-4372-8091-e471ed7d4da9" providerId="ADAL" clId="{03FB010C-5643-40CB-BC5E-BA8292CD9F3F}" dt="2026-06-12T12:36:28.927" v="1030" actId="1036"/>
          <ac:spMkLst>
            <pc:docMk/>
            <pc:sldMk cId="738547650" sldId="337"/>
            <ac:spMk id="2" creationId="{F61A4A49-2E22-7B37-5776-72DCDF4A26AF}"/>
          </ac:spMkLst>
        </pc:spChg>
        <pc:spChg chg="mod">
          <ac:chgData name="Niskanen Ulla" userId="f793c3e4-6dcf-4372-8091-e471ed7d4da9" providerId="ADAL" clId="{03FB010C-5643-40CB-BC5E-BA8292CD9F3F}" dt="2026-06-12T12:36:01.690" v="1018" actId="20577"/>
          <ac:spMkLst>
            <pc:docMk/>
            <pc:sldMk cId="738547650" sldId="337"/>
            <ac:spMk id="3" creationId="{BEC85D6F-433E-0925-5FBD-882231D24299}"/>
          </ac:spMkLst>
        </pc:spChg>
        <pc:spChg chg="del">
          <ac:chgData name="Niskanen Ulla" userId="f793c3e4-6dcf-4372-8091-e471ed7d4da9" providerId="ADAL" clId="{03FB010C-5643-40CB-BC5E-BA8292CD9F3F}" dt="2026-06-12T10:28:27.864" v="96" actId="478"/>
          <ac:spMkLst>
            <pc:docMk/>
            <pc:sldMk cId="738547650" sldId="337"/>
            <ac:spMk id="6" creationId="{27CAEAC3-DEEC-EA41-E007-E1A299CD5E7F}"/>
          </ac:spMkLst>
        </pc:spChg>
        <pc:graphicFrameChg chg="add mod">
          <ac:chgData name="Niskanen Ulla" userId="f793c3e4-6dcf-4372-8091-e471ed7d4da9" providerId="ADAL" clId="{03FB010C-5643-40CB-BC5E-BA8292CD9F3F}" dt="2026-06-12T10:28:04.014" v="85"/>
          <ac:graphicFrameMkLst>
            <pc:docMk/>
            <pc:sldMk cId="738547650" sldId="337"/>
            <ac:graphicFrameMk id="7" creationId="{D14889BA-12BD-7F60-DF9E-A9B92E997F3B}"/>
          </ac:graphicFrameMkLst>
        </pc:graphicFrameChg>
        <pc:picChg chg="add mod">
          <ac:chgData name="Niskanen Ulla" userId="f793c3e4-6dcf-4372-8091-e471ed7d4da9" providerId="ADAL" clId="{03FB010C-5643-40CB-BC5E-BA8292CD9F3F}" dt="2026-06-12T12:41:16.642" v="1115" actId="1076"/>
          <ac:picMkLst>
            <pc:docMk/>
            <pc:sldMk cId="738547650" sldId="337"/>
            <ac:picMk id="9" creationId="{C6860710-02D7-E8DE-0715-DD00DD0AE552}"/>
          </ac:picMkLst>
        </pc:picChg>
      </pc:sldChg>
      <pc:sldChg chg="addSp delSp modSp new mod ord">
        <pc:chgData name="Niskanen Ulla" userId="f793c3e4-6dcf-4372-8091-e471ed7d4da9" providerId="ADAL" clId="{03FB010C-5643-40CB-BC5E-BA8292CD9F3F}" dt="2026-06-12T12:43:11.810" v="1147" actId="478"/>
        <pc:sldMkLst>
          <pc:docMk/>
          <pc:sldMk cId="580976497" sldId="338"/>
        </pc:sldMkLst>
        <pc:spChg chg="mod">
          <ac:chgData name="Niskanen Ulla" userId="f793c3e4-6dcf-4372-8091-e471ed7d4da9" providerId="ADAL" clId="{03FB010C-5643-40CB-BC5E-BA8292CD9F3F}" dt="2026-06-12T11:54:12.811" v="291" actId="20577"/>
          <ac:spMkLst>
            <pc:docMk/>
            <pc:sldMk cId="580976497" sldId="338"/>
            <ac:spMk id="2" creationId="{F54307B4-310E-E06C-4A08-3F3F0D653BA7}"/>
          </ac:spMkLst>
        </pc:spChg>
        <pc:spChg chg="add del mod">
          <ac:chgData name="Niskanen Ulla" userId="f793c3e4-6dcf-4372-8091-e471ed7d4da9" providerId="ADAL" clId="{03FB010C-5643-40CB-BC5E-BA8292CD9F3F}" dt="2026-06-12T11:56:27.563" v="441" actId="1076"/>
          <ac:spMkLst>
            <pc:docMk/>
            <pc:sldMk cId="580976497" sldId="338"/>
            <ac:spMk id="3" creationId="{CAD479F7-A2C0-B14D-061D-AE319F9C6AD9}"/>
          </ac:spMkLst>
        </pc:spChg>
        <pc:graphicFrameChg chg="add mod">
          <ac:chgData name="Niskanen Ulla" userId="f793c3e4-6dcf-4372-8091-e471ed7d4da9" providerId="ADAL" clId="{03FB010C-5643-40CB-BC5E-BA8292CD9F3F}" dt="2026-06-12T11:56:04.795" v="424"/>
          <ac:graphicFrameMkLst>
            <pc:docMk/>
            <pc:sldMk cId="580976497" sldId="338"/>
            <ac:graphicFrameMk id="7" creationId="{CE81BCE0-37EC-A9D5-35A8-5F523DB9B66C}"/>
          </ac:graphicFrameMkLst>
        </pc:graphicFrameChg>
        <pc:picChg chg="add mod">
          <ac:chgData name="Niskanen Ulla" userId="f793c3e4-6dcf-4372-8091-e471ed7d4da9" providerId="ADAL" clId="{03FB010C-5643-40CB-BC5E-BA8292CD9F3F}" dt="2026-06-12T12:42:36.467" v="1141" actId="1076"/>
          <ac:picMkLst>
            <pc:docMk/>
            <pc:sldMk cId="580976497" sldId="338"/>
            <ac:picMk id="9" creationId="{6453A850-CB1D-C874-4C01-770A662D8ADC}"/>
          </ac:picMkLst>
        </pc:picChg>
        <pc:picChg chg="add del mod modCrop">
          <ac:chgData name="Niskanen Ulla" userId="f793c3e4-6dcf-4372-8091-e471ed7d4da9" providerId="ADAL" clId="{03FB010C-5643-40CB-BC5E-BA8292CD9F3F}" dt="2026-06-12T12:43:11.810" v="1147" actId="478"/>
          <ac:picMkLst>
            <pc:docMk/>
            <pc:sldMk cId="580976497" sldId="338"/>
            <ac:picMk id="10" creationId="{BC675CC9-A0ED-E4EA-8FD1-5AD82CCD388C}"/>
          </ac:picMkLst>
        </pc:picChg>
      </pc:sldChg>
      <pc:sldChg chg="addSp modSp new mod ord">
        <pc:chgData name="Niskanen Ulla" userId="f793c3e4-6dcf-4372-8091-e471ed7d4da9" providerId="ADAL" clId="{03FB010C-5643-40CB-BC5E-BA8292CD9F3F}" dt="2026-06-12T12:41:30.674" v="1119" actId="1076"/>
        <pc:sldMkLst>
          <pc:docMk/>
          <pc:sldMk cId="2948153590" sldId="339"/>
        </pc:sldMkLst>
        <pc:spChg chg="mod">
          <ac:chgData name="Niskanen Ulla" userId="f793c3e4-6dcf-4372-8091-e471ed7d4da9" providerId="ADAL" clId="{03FB010C-5643-40CB-BC5E-BA8292CD9F3F}" dt="2026-06-12T11:57:58.880" v="462" actId="20577"/>
          <ac:spMkLst>
            <pc:docMk/>
            <pc:sldMk cId="2948153590" sldId="339"/>
            <ac:spMk id="2" creationId="{3ED31C9E-E670-6D30-5842-7B5F2EEC14EF}"/>
          </ac:spMkLst>
        </pc:spChg>
        <pc:spChg chg="mod">
          <ac:chgData name="Niskanen Ulla" userId="f793c3e4-6dcf-4372-8091-e471ed7d4da9" providerId="ADAL" clId="{03FB010C-5643-40CB-BC5E-BA8292CD9F3F}" dt="2026-06-12T12:33:19.722" v="969" actId="20577"/>
          <ac:spMkLst>
            <pc:docMk/>
            <pc:sldMk cId="2948153590" sldId="339"/>
            <ac:spMk id="3" creationId="{B2A65CA9-55AC-BCA7-CBD1-D164B3B75A61}"/>
          </ac:spMkLst>
        </pc:spChg>
        <pc:picChg chg="add mod">
          <ac:chgData name="Niskanen Ulla" userId="f793c3e4-6dcf-4372-8091-e471ed7d4da9" providerId="ADAL" clId="{03FB010C-5643-40CB-BC5E-BA8292CD9F3F}" dt="2026-06-12T12:41:30.674" v="1119" actId="1076"/>
          <ac:picMkLst>
            <pc:docMk/>
            <pc:sldMk cId="2948153590" sldId="339"/>
            <ac:picMk id="8" creationId="{02064556-9A87-8D67-0873-A9AB5CBFC8BB}"/>
          </ac:picMkLst>
        </pc:picChg>
      </pc:sldChg>
      <pc:sldChg chg="addSp modSp new mod ord">
        <pc:chgData name="Niskanen Ulla" userId="f793c3e4-6dcf-4372-8091-e471ed7d4da9" providerId="ADAL" clId="{03FB010C-5643-40CB-BC5E-BA8292CD9F3F}" dt="2026-06-12T12:41:40.186" v="1122" actId="1076"/>
        <pc:sldMkLst>
          <pc:docMk/>
          <pc:sldMk cId="1374692708" sldId="340"/>
        </pc:sldMkLst>
        <pc:spChg chg="mod">
          <ac:chgData name="Niskanen Ulla" userId="f793c3e4-6dcf-4372-8091-e471ed7d4da9" providerId="ADAL" clId="{03FB010C-5643-40CB-BC5E-BA8292CD9F3F}" dt="2026-06-12T12:02:59.352" v="553" actId="20577"/>
          <ac:spMkLst>
            <pc:docMk/>
            <pc:sldMk cId="1374692708" sldId="340"/>
            <ac:spMk id="2" creationId="{675676A4-3A9C-D4D4-C94F-399F0BFB34CB}"/>
          </ac:spMkLst>
        </pc:spChg>
        <pc:spChg chg="mod">
          <ac:chgData name="Niskanen Ulla" userId="f793c3e4-6dcf-4372-8091-e471ed7d4da9" providerId="ADAL" clId="{03FB010C-5643-40CB-BC5E-BA8292CD9F3F}" dt="2026-06-12T12:35:52.318" v="1012" actId="20577"/>
          <ac:spMkLst>
            <pc:docMk/>
            <pc:sldMk cId="1374692708" sldId="340"/>
            <ac:spMk id="3" creationId="{BAAAAE42-71A9-CD6F-C0CA-CE18299F4AD3}"/>
          </ac:spMkLst>
        </pc:spChg>
        <pc:graphicFrameChg chg="add mod">
          <ac:chgData name="Niskanen Ulla" userId="f793c3e4-6dcf-4372-8091-e471ed7d4da9" providerId="ADAL" clId="{03FB010C-5643-40CB-BC5E-BA8292CD9F3F}" dt="2026-06-12T12:27:57.900" v="848"/>
          <ac:graphicFrameMkLst>
            <pc:docMk/>
            <pc:sldMk cId="1374692708" sldId="340"/>
            <ac:graphicFrameMk id="7" creationId="{8A35B842-A0DD-9E63-59FA-953C5AB4CF8E}"/>
          </ac:graphicFrameMkLst>
        </pc:graphicFrameChg>
        <pc:picChg chg="add mod">
          <ac:chgData name="Niskanen Ulla" userId="f793c3e4-6dcf-4372-8091-e471ed7d4da9" providerId="ADAL" clId="{03FB010C-5643-40CB-BC5E-BA8292CD9F3F}" dt="2026-06-12T12:41:40.186" v="1122" actId="1076"/>
          <ac:picMkLst>
            <pc:docMk/>
            <pc:sldMk cId="1374692708" sldId="340"/>
            <ac:picMk id="9" creationId="{C856ABDB-1FA7-644E-B391-9C3C82995449}"/>
          </ac:picMkLst>
        </pc:picChg>
      </pc:sldChg>
      <pc:sldChg chg="modSp new del mod">
        <pc:chgData name="Niskanen Ulla" userId="f793c3e4-6dcf-4372-8091-e471ed7d4da9" providerId="ADAL" clId="{03FB010C-5643-40CB-BC5E-BA8292CD9F3F}" dt="2026-06-12T12:37:39.015" v="1046" actId="47"/>
        <pc:sldMkLst>
          <pc:docMk/>
          <pc:sldMk cId="4046048830" sldId="341"/>
        </pc:sldMkLst>
        <pc:spChg chg="mod">
          <ac:chgData name="Niskanen Ulla" userId="f793c3e4-6dcf-4372-8091-e471ed7d4da9" providerId="ADAL" clId="{03FB010C-5643-40CB-BC5E-BA8292CD9F3F}" dt="2026-06-12T12:03:50.290" v="571"/>
          <ac:spMkLst>
            <pc:docMk/>
            <pc:sldMk cId="4046048830" sldId="341"/>
            <ac:spMk id="3" creationId="{68A214B0-872F-969F-2B5F-4659BCEFE4BE}"/>
          </ac:spMkLst>
        </pc:spChg>
      </pc:sldChg>
      <pc:sldChg chg="addSp delSp modSp new mod">
        <pc:chgData name="Niskanen Ulla" userId="f793c3e4-6dcf-4372-8091-e471ed7d4da9" providerId="ADAL" clId="{03FB010C-5643-40CB-BC5E-BA8292CD9F3F}" dt="2026-06-12T12:25:23.539" v="741" actId="1076"/>
        <pc:sldMkLst>
          <pc:docMk/>
          <pc:sldMk cId="193944408" sldId="342"/>
        </pc:sldMkLst>
        <pc:spChg chg="mod">
          <ac:chgData name="Niskanen Ulla" userId="f793c3e4-6dcf-4372-8091-e471ed7d4da9" providerId="ADAL" clId="{03FB010C-5643-40CB-BC5E-BA8292CD9F3F}" dt="2026-06-12T12:25:23.539" v="741" actId="1076"/>
          <ac:spMkLst>
            <pc:docMk/>
            <pc:sldMk cId="193944408" sldId="342"/>
            <ac:spMk id="2" creationId="{D6DE4EA8-29A9-F3C8-45D8-628C7B7875C8}"/>
          </ac:spMkLst>
        </pc:spChg>
        <pc:spChg chg="del mod">
          <ac:chgData name="Niskanen Ulla" userId="f793c3e4-6dcf-4372-8091-e471ed7d4da9" providerId="ADAL" clId="{03FB010C-5643-40CB-BC5E-BA8292CD9F3F}" dt="2026-06-12T12:25:19.453" v="739" actId="478"/>
          <ac:spMkLst>
            <pc:docMk/>
            <pc:sldMk cId="193944408" sldId="342"/>
            <ac:spMk id="3" creationId="{F4A25A51-88F3-9456-96D7-9159B8885644}"/>
          </ac:spMkLst>
        </pc:spChg>
        <pc:spChg chg="add del mod">
          <ac:chgData name="Niskanen Ulla" userId="f793c3e4-6dcf-4372-8091-e471ed7d4da9" providerId="ADAL" clId="{03FB010C-5643-40CB-BC5E-BA8292CD9F3F}" dt="2026-06-12T12:25:21.093" v="740" actId="478"/>
          <ac:spMkLst>
            <pc:docMk/>
            <pc:sldMk cId="193944408" sldId="342"/>
            <ac:spMk id="8" creationId="{CD756FC5-898A-1F96-42B8-2818CC41C700}"/>
          </ac:spMkLst>
        </pc:spChg>
      </pc:sldChg>
      <pc:sldChg chg="modSp add mod">
        <pc:chgData name="Niskanen Ulla" userId="f793c3e4-6dcf-4372-8091-e471ed7d4da9" providerId="ADAL" clId="{03FB010C-5643-40CB-BC5E-BA8292CD9F3F}" dt="2026-06-12T12:28:39.415" v="867" actId="20577"/>
        <pc:sldMkLst>
          <pc:docMk/>
          <pc:sldMk cId="4244605565" sldId="343"/>
        </pc:sldMkLst>
        <pc:spChg chg="mod">
          <ac:chgData name="Niskanen Ulla" userId="f793c3e4-6dcf-4372-8091-e471ed7d4da9" providerId="ADAL" clId="{03FB010C-5643-40CB-BC5E-BA8292CD9F3F}" dt="2026-06-12T12:28:39.415" v="867" actId="20577"/>
          <ac:spMkLst>
            <pc:docMk/>
            <pc:sldMk cId="4244605565" sldId="343"/>
            <ac:spMk id="2" creationId="{0F96694A-FD05-5024-30F3-B0E7F32F8384}"/>
          </ac:spMkLst>
        </pc:spChg>
      </pc:sldChg>
      <pc:sldChg chg="addSp modSp new mod">
        <pc:chgData name="Niskanen Ulla" userId="f793c3e4-6dcf-4372-8091-e471ed7d4da9" providerId="ADAL" clId="{03FB010C-5643-40CB-BC5E-BA8292CD9F3F}" dt="2026-06-12T12:41:57.772" v="1133" actId="404"/>
        <pc:sldMkLst>
          <pc:docMk/>
          <pc:sldMk cId="1049369832" sldId="344"/>
        </pc:sldMkLst>
        <pc:spChg chg="mod">
          <ac:chgData name="Niskanen Ulla" userId="f793c3e4-6dcf-4372-8091-e471ed7d4da9" providerId="ADAL" clId="{03FB010C-5643-40CB-BC5E-BA8292CD9F3F}" dt="2026-06-12T12:29:49.303" v="907" actId="20577"/>
          <ac:spMkLst>
            <pc:docMk/>
            <pc:sldMk cId="1049369832" sldId="344"/>
            <ac:spMk id="2" creationId="{4AB47258-7AA5-5A8C-F647-DF2EC2EB8D65}"/>
          </ac:spMkLst>
        </pc:spChg>
        <pc:spChg chg="mod">
          <ac:chgData name="Niskanen Ulla" userId="f793c3e4-6dcf-4372-8091-e471ed7d4da9" providerId="ADAL" clId="{03FB010C-5643-40CB-BC5E-BA8292CD9F3F}" dt="2026-06-12T12:41:57.772" v="1133" actId="404"/>
          <ac:spMkLst>
            <pc:docMk/>
            <pc:sldMk cId="1049369832" sldId="344"/>
            <ac:spMk id="3" creationId="{AE6EA694-408B-75D5-0819-A9C847FCE8A0}"/>
          </ac:spMkLst>
        </pc:spChg>
        <pc:picChg chg="add mod">
          <ac:chgData name="Niskanen Ulla" userId="f793c3e4-6dcf-4372-8091-e471ed7d4da9" providerId="ADAL" clId="{03FB010C-5643-40CB-BC5E-BA8292CD9F3F}" dt="2026-06-12T12:41:48.752" v="1125" actId="1076"/>
          <ac:picMkLst>
            <pc:docMk/>
            <pc:sldMk cId="1049369832" sldId="344"/>
            <ac:picMk id="8" creationId="{097A2CA7-0790-92D1-8B8E-316853436C4C}"/>
          </ac:picMkLst>
        </pc:picChg>
      </pc:sldChg>
      <pc:sldChg chg="new del">
        <pc:chgData name="Niskanen Ulla" userId="f793c3e4-6dcf-4372-8091-e471ed7d4da9" providerId="ADAL" clId="{03FB010C-5643-40CB-BC5E-BA8292CD9F3F}" dt="2026-06-12T12:37:34.905" v="1036" actId="47"/>
        <pc:sldMkLst>
          <pc:docMk/>
          <pc:sldMk cId="1958696828" sldId="345"/>
        </pc:sldMkLst>
      </pc:sldChg>
      <pc:sldChg chg="addSp modSp add mod">
        <pc:chgData name="Niskanen Ulla" userId="f793c3e4-6dcf-4372-8091-e471ed7d4da9" providerId="ADAL" clId="{03FB010C-5643-40CB-BC5E-BA8292CD9F3F}" dt="2026-06-12T12:42:13.268" v="1137" actId="1076"/>
        <pc:sldMkLst>
          <pc:docMk/>
          <pc:sldMk cId="4276500170" sldId="346"/>
        </pc:sldMkLst>
        <pc:spChg chg="mod">
          <ac:chgData name="Niskanen Ulla" userId="f793c3e4-6dcf-4372-8091-e471ed7d4da9" providerId="ADAL" clId="{03FB010C-5643-40CB-BC5E-BA8292CD9F3F}" dt="2026-06-12T12:38:01.007" v="1060" actId="20577"/>
          <ac:spMkLst>
            <pc:docMk/>
            <pc:sldMk cId="4276500170" sldId="346"/>
            <ac:spMk id="3" creationId="{F5D1B520-71ED-A9C2-95A7-3420C3D67EA3}"/>
          </ac:spMkLst>
        </pc:spChg>
        <pc:picChg chg="add mod">
          <ac:chgData name="Niskanen Ulla" userId="f793c3e4-6dcf-4372-8091-e471ed7d4da9" providerId="ADAL" clId="{03FB010C-5643-40CB-BC5E-BA8292CD9F3F}" dt="2026-06-12T12:42:13.268" v="1137" actId="1076"/>
          <ac:picMkLst>
            <pc:docMk/>
            <pc:sldMk cId="4276500170" sldId="346"/>
            <ac:picMk id="8" creationId="{B273DD14-C3C3-96B9-6286-834FC6001458}"/>
          </ac:picMkLst>
        </pc:picChg>
      </pc:sldChg>
      <pc:sldChg chg="addSp delSp modSp new del mod modClrScheme chgLayout">
        <pc:chgData name="Niskanen Ulla" userId="f793c3e4-6dcf-4372-8091-e471ed7d4da9" providerId="ADAL" clId="{03FB010C-5643-40CB-BC5E-BA8292CD9F3F}" dt="2026-06-12T12:39:21.384" v="1100" actId="47"/>
        <pc:sldMkLst>
          <pc:docMk/>
          <pc:sldMk cId="968020065" sldId="347"/>
        </pc:sldMkLst>
        <pc:spChg chg="mod">
          <ac:chgData name="Niskanen Ulla" userId="f793c3e4-6dcf-4372-8091-e471ed7d4da9" providerId="ADAL" clId="{03FB010C-5643-40CB-BC5E-BA8292CD9F3F}" dt="2026-06-12T12:38:51.312" v="1077" actId="26606"/>
          <ac:spMkLst>
            <pc:docMk/>
            <pc:sldMk cId="968020065" sldId="347"/>
            <ac:spMk id="2" creationId="{168DEB86-702D-CDCE-6063-071C1BFDC07A}"/>
          </ac:spMkLst>
        </pc:spChg>
        <pc:spChg chg="del">
          <ac:chgData name="Niskanen Ulla" userId="f793c3e4-6dcf-4372-8091-e471ed7d4da9" providerId="ADAL" clId="{03FB010C-5643-40CB-BC5E-BA8292CD9F3F}" dt="2026-06-12T12:38:33.152" v="1073" actId="478"/>
          <ac:spMkLst>
            <pc:docMk/>
            <pc:sldMk cId="968020065" sldId="347"/>
            <ac:spMk id="3" creationId="{96BF7BF8-D14C-BCB1-8982-C0252DC574D8}"/>
          </ac:spMkLst>
        </pc:spChg>
        <pc:spChg chg="mod">
          <ac:chgData name="Niskanen Ulla" userId="f793c3e4-6dcf-4372-8091-e471ed7d4da9" providerId="ADAL" clId="{03FB010C-5643-40CB-BC5E-BA8292CD9F3F}" dt="2026-06-12T12:38:51.312" v="1077" actId="26606"/>
          <ac:spMkLst>
            <pc:docMk/>
            <pc:sldMk cId="968020065" sldId="347"/>
            <ac:spMk id="4" creationId="{1B3D6468-9BD3-F64F-F445-EEDF61AC0E62}"/>
          </ac:spMkLst>
        </pc:spChg>
        <pc:spChg chg="mod">
          <ac:chgData name="Niskanen Ulla" userId="f793c3e4-6dcf-4372-8091-e471ed7d4da9" providerId="ADAL" clId="{03FB010C-5643-40CB-BC5E-BA8292CD9F3F}" dt="2026-06-12T12:38:51.312" v="1077" actId="26606"/>
          <ac:spMkLst>
            <pc:docMk/>
            <pc:sldMk cId="968020065" sldId="347"/>
            <ac:spMk id="5" creationId="{56B49088-B46B-E0F9-346F-856424D839EA}"/>
          </ac:spMkLst>
        </pc:spChg>
        <pc:spChg chg="del">
          <ac:chgData name="Niskanen Ulla" userId="f793c3e4-6dcf-4372-8091-e471ed7d4da9" providerId="ADAL" clId="{03FB010C-5643-40CB-BC5E-BA8292CD9F3F}" dt="2026-06-12T12:38:51.312" v="1077" actId="26606"/>
          <ac:spMkLst>
            <pc:docMk/>
            <pc:sldMk cId="968020065" sldId="347"/>
            <ac:spMk id="6" creationId="{10A91A4E-15E6-6A31-B28F-3D32BCEBE2D9}"/>
          </ac:spMkLst>
        </pc:spChg>
        <pc:spChg chg="add mod">
          <ac:chgData name="Niskanen Ulla" userId="f793c3e4-6dcf-4372-8091-e471ed7d4da9" providerId="ADAL" clId="{03FB010C-5643-40CB-BC5E-BA8292CD9F3F}" dt="2026-06-12T12:38:51.312" v="1077" actId="26606"/>
          <ac:spMkLst>
            <pc:docMk/>
            <pc:sldMk cId="968020065" sldId="347"/>
            <ac:spMk id="13" creationId="{D9441BDC-E269-231A-B4A3-58119064E1B1}"/>
          </ac:spMkLst>
        </pc:spChg>
        <pc:picChg chg="add mod ord">
          <ac:chgData name="Niskanen Ulla" userId="f793c3e4-6dcf-4372-8091-e471ed7d4da9" providerId="ADAL" clId="{03FB010C-5643-40CB-BC5E-BA8292CD9F3F}" dt="2026-06-12T12:38:51.312" v="1077" actId="26606"/>
          <ac:picMkLst>
            <pc:docMk/>
            <pc:sldMk cId="968020065" sldId="347"/>
            <ac:picMk id="8" creationId="{B67FEDFF-2044-3FE0-2226-B976A0AD15A6}"/>
          </ac:picMkLst>
        </pc:picChg>
      </pc:sldChg>
      <pc:sldChg chg="addSp delSp modSp new mod">
        <pc:chgData name="Niskanen Ulla" userId="f793c3e4-6dcf-4372-8091-e471ed7d4da9" providerId="ADAL" clId="{03FB010C-5643-40CB-BC5E-BA8292CD9F3F}" dt="2026-06-12T12:39:18.247" v="1099" actId="1076"/>
        <pc:sldMkLst>
          <pc:docMk/>
          <pc:sldMk cId="780935555" sldId="348"/>
        </pc:sldMkLst>
        <pc:spChg chg="mod">
          <ac:chgData name="Niskanen Ulla" userId="f793c3e4-6dcf-4372-8091-e471ed7d4da9" providerId="ADAL" clId="{03FB010C-5643-40CB-BC5E-BA8292CD9F3F}" dt="2026-06-12T12:39:16.160" v="1098" actId="1076"/>
          <ac:spMkLst>
            <pc:docMk/>
            <pc:sldMk cId="780935555" sldId="348"/>
            <ac:spMk id="2" creationId="{37FA46EE-A401-E601-725A-99862CC375CF}"/>
          </ac:spMkLst>
        </pc:spChg>
        <pc:spChg chg="del mod">
          <ac:chgData name="Niskanen Ulla" userId="f793c3e4-6dcf-4372-8091-e471ed7d4da9" providerId="ADAL" clId="{03FB010C-5643-40CB-BC5E-BA8292CD9F3F}" dt="2026-06-12T12:39:03.633" v="1080" actId="22"/>
          <ac:spMkLst>
            <pc:docMk/>
            <pc:sldMk cId="780935555" sldId="348"/>
            <ac:spMk id="3" creationId="{DDA66E7F-D43E-EAE6-3178-AE427DC1C3E1}"/>
          </ac:spMkLst>
        </pc:spChg>
        <pc:picChg chg="add mod ord">
          <ac:chgData name="Niskanen Ulla" userId="f793c3e4-6dcf-4372-8091-e471ed7d4da9" providerId="ADAL" clId="{03FB010C-5643-40CB-BC5E-BA8292CD9F3F}" dt="2026-06-12T12:39:18.247" v="1099" actId="1076"/>
          <ac:picMkLst>
            <pc:docMk/>
            <pc:sldMk cId="780935555" sldId="348"/>
            <ac:picMk id="8" creationId="{1EBB3463-6DC9-4F84-406A-CC9F1E8F6EC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33DAE404-DD2B-4DE5-B0CE-992ED5713C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FC15FA0B-E055-434F-9E11-CCA88C7883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D2137A-EBCB-49EC-9734-26FC45E32E86}" type="datetimeFigureOut">
              <a:rPr lang="fi-FI" smtClean="0"/>
              <a:t>12.6.2026</a:t>
            </a:fld>
            <a:endParaRPr lang="fi-FI"/>
          </a:p>
        </p:txBody>
      </p:sp>
      <p:sp>
        <p:nvSpPr>
          <p:cNvPr id="4" name="Alatunnisteen paikkamerkki 3">
            <a:extLst>
              <a:ext uri="{FF2B5EF4-FFF2-40B4-BE49-F238E27FC236}">
                <a16:creationId xmlns:a16="http://schemas.microsoft.com/office/drawing/2014/main" id="{988F5078-AF5B-496C-93A1-3CA8AC44E7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1542F74D-8F19-4A29-8457-0C7AB1C560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CCCB98-25CB-4FD0-B2B3-A73A24D4DE4B}" type="slidenum">
              <a:rPr lang="fi-FI" smtClean="0"/>
              <a:t>‹#›</a:t>
            </a:fld>
            <a:endParaRPr lang="fi-FI"/>
          </a:p>
        </p:txBody>
      </p:sp>
    </p:spTree>
    <p:extLst>
      <p:ext uri="{BB962C8B-B14F-4D97-AF65-F5344CB8AC3E}">
        <p14:creationId xmlns:p14="http://schemas.microsoft.com/office/powerpoint/2010/main" val="11555437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CCC1C-3D33-4DD6-9439-6415BA8504E7}" type="datetimeFigureOut">
              <a:rPr lang="fi-FI" smtClean="0"/>
              <a:t>12.6.2026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99F7F8-48A1-4863-ABF0-01A9D479BFD7}" type="slidenum">
              <a:rPr lang="fi-FI" smtClean="0"/>
              <a:t>‹#›</a:t>
            </a:fld>
            <a:endParaRPr lang="fi-FI"/>
          </a:p>
        </p:txBody>
      </p:sp>
    </p:spTree>
    <p:extLst>
      <p:ext uri="{BB962C8B-B14F-4D97-AF65-F5344CB8AC3E}">
        <p14:creationId xmlns:p14="http://schemas.microsoft.com/office/powerpoint/2010/main" val="25822017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035436-5929-2E40-834E-F6CEBAD568B7}"/>
              </a:ext>
            </a:extLst>
          </p:cNvPr>
          <p:cNvSpPr>
            <a:spLocks noGrp="1"/>
          </p:cNvSpPr>
          <p:nvPr>
            <p:ph type="ctrTitle" hasCustomPrompt="1"/>
          </p:nvPr>
        </p:nvSpPr>
        <p:spPr>
          <a:xfrm>
            <a:off x="2273039" y="1876516"/>
            <a:ext cx="7679255" cy="1068736"/>
          </a:xfrm>
          <a:solidFill>
            <a:schemeClr val="accent3"/>
          </a:solidFill>
          <a:effectLst/>
        </p:spPr>
        <p:txBody>
          <a:bodyPr wrap="none" lIns="360000" tIns="72000" rIns="360000" bIns="72000" anchor="ctr">
            <a:spAutoFit/>
          </a:bodyPr>
          <a:lstStyle>
            <a:lvl1pPr algn="ctr">
              <a:lnSpc>
                <a:spcPct val="100000"/>
              </a:lnSpc>
              <a:defRPr sz="6000"/>
            </a:lvl1pPr>
          </a:lstStyle>
          <a:p>
            <a:r>
              <a:rPr lang="fi-FI"/>
              <a:t>KANSISIVUN OTSIKKO</a:t>
            </a:r>
          </a:p>
        </p:txBody>
      </p:sp>
      <p:sp>
        <p:nvSpPr>
          <p:cNvPr id="5" name="Tekstin paikkamerkki 4">
            <a:extLst>
              <a:ext uri="{FF2B5EF4-FFF2-40B4-BE49-F238E27FC236}">
                <a16:creationId xmlns:a16="http://schemas.microsoft.com/office/drawing/2014/main" id="{F45E5D94-A1C7-924B-BDE8-CA503E9556E1}"/>
              </a:ext>
            </a:extLst>
          </p:cNvPr>
          <p:cNvSpPr>
            <a:spLocks noGrp="1"/>
          </p:cNvSpPr>
          <p:nvPr>
            <p:ph type="body" sz="quarter" idx="16" hasCustomPrompt="1"/>
          </p:nvPr>
        </p:nvSpPr>
        <p:spPr>
          <a:xfrm>
            <a:off x="1342913" y="3053382"/>
            <a:ext cx="9539507" cy="976403"/>
          </a:xfrm>
          <a:solidFill>
            <a:schemeClr val="accent3"/>
          </a:solidFill>
          <a:effectLst/>
        </p:spPr>
        <p:txBody>
          <a:bodyPr wrap="none" lIns="360000" tIns="72000" rIns="360000" bIns="72000" anchor="ctr">
            <a:spAutoFit/>
          </a:bodyPr>
          <a:lstStyle>
            <a:lvl1pPr marL="0" indent="0">
              <a:buNone/>
              <a:defRPr sz="6000" b="1"/>
            </a:lvl1pPr>
          </a:lstStyle>
          <a:p>
            <a:r>
              <a:rPr lang="fi-FI" dirty="0"/>
              <a:t>CALIBRI BOLD 60, VERSAALI</a:t>
            </a:r>
          </a:p>
        </p:txBody>
      </p:sp>
      <p:sp>
        <p:nvSpPr>
          <p:cNvPr id="3" name="Alaotsikko 2">
            <a:extLst>
              <a:ext uri="{FF2B5EF4-FFF2-40B4-BE49-F238E27FC236}">
                <a16:creationId xmlns:a16="http://schemas.microsoft.com/office/drawing/2014/main" id="{D24114FA-9876-9349-B8B5-3E39DB3B0E05}"/>
              </a:ext>
            </a:extLst>
          </p:cNvPr>
          <p:cNvSpPr>
            <a:spLocks noGrp="1"/>
          </p:cNvSpPr>
          <p:nvPr>
            <p:ph type="subTitle" idx="1" hasCustomPrompt="1"/>
          </p:nvPr>
        </p:nvSpPr>
        <p:spPr>
          <a:xfrm>
            <a:off x="2768575" y="4304236"/>
            <a:ext cx="6688183" cy="1003237"/>
          </a:xfrm>
          <a:prstGeom prst="rect">
            <a:avLst/>
          </a:prstGeom>
        </p:spPr>
        <p:txBody>
          <a:bodyPr>
            <a:normAutofit/>
          </a:bodyPr>
          <a:lstStyle>
            <a:lvl1pPr marL="0" indent="0" algn="ctr">
              <a:buNone/>
              <a:defRPr sz="2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Lisätietoa tähän </a:t>
            </a:r>
            <a:r>
              <a:rPr lang="fi-FI" err="1"/>
              <a:t>Calibri</a:t>
            </a:r>
            <a:r>
              <a:rPr lang="fi-FI"/>
              <a:t> </a:t>
            </a:r>
            <a:r>
              <a:rPr lang="fi-FI" err="1"/>
              <a:t>Regular</a:t>
            </a:r>
            <a:r>
              <a:rPr lang="fi-FI"/>
              <a:t> 26</a:t>
            </a:r>
          </a:p>
        </p:txBody>
      </p:sp>
      <p:sp>
        <p:nvSpPr>
          <p:cNvPr id="7" name="Tekstin paikkamerkki 6">
            <a:extLst>
              <a:ext uri="{FF2B5EF4-FFF2-40B4-BE49-F238E27FC236}">
                <a16:creationId xmlns:a16="http://schemas.microsoft.com/office/drawing/2014/main" id="{241E846E-185C-F04A-9893-6A12CDEC9F62}"/>
              </a:ext>
            </a:extLst>
          </p:cNvPr>
          <p:cNvSpPr>
            <a:spLocks noGrp="1"/>
          </p:cNvSpPr>
          <p:nvPr>
            <p:ph type="body" sz="quarter" idx="17" hasCustomPrompt="1"/>
          </p:nvPr>
        </p:nvSpPr>
        <p:spPr>
          <a:xfrm>
            <a:off x="3998116" y="5421310"/>
            <a:ext cx="4229100" cy="593725"/>
          </a:xfrm>
          <a:effectLst>
            <a:outerShdw blurRad="50800" dist="38100" dir="2700000" algn="tl" rotWithShape="0">
              <a:prstClr val="black">
                <a:alpha val="58000"/>
              </a:prstClr>
            </a:outerShdw>
          </a:effectLst>
        </p:spPr>
        <p:txBody>
          <a:bodyPr>
            <a:noAutofit/>
          </a:bodyPr>
          <a:lstStyle>
            <a:lvl1pPr marL="0" indent="0">
              <a:buNone/>
              <a:defRPr sz="2000"/>
            </a:lvl1pPr>
          </a:lstStyle>
          <a:p>
            <a:r>
              <a:rPr lang="fi-FI"/>
              <a:t>Etunimi Sukunimi, Titteli, pvm</a:t>
            </a:r>
          </a:p>
        </p:txBody>
      </p:sp>
    </p:spTree>
    <p:extLst>
      <p:ext uri="{BB962C8B-B14F-4D97-AF65-F5344CB8AC3E}">
        <p14:creationId xmlns:p14="http://schemas.microsoft.com/office/powerpoint/2010/main" val="353914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03535"/>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4" name="Sisällön paikkamerkki 3">
            <a:extLst>
              <a:ext uri="{FF2B5EF4-FFF2-40B4-BE49-F238E27FC236}">
                <a16:creationId xmlns:a16="http://schemas.microsoft.com/office/drawing/2014/main" id="{4B847D3A-71CB-9E4A-9D31-D3708B0A38EE}"/>
              </a:ext>
            </a:extLst>
          </p:cNvPr>
          <p:cNvSpPr>
            <a:spLocks noGrp="1"/>
          </p:cNvSpPr>
          <p:nvPr>
            <p:ph sz="quarter" idx="15"/>
          </p:nvPr>
        </p:nvSpPr>
        <p:spPr>
          <a:xfrm>
            <a:off x="821880" y="1927274"/>
            <a:ext cx="10525570" cy="4163079"/>
          </a:xfrm>
          <a:effectLst/>
        </p:spPr>
        <p:txBody>
          <a:bodyPr/>
          <a:lstStyle>
            <a:lvl1pPr algn="l">
              <a:buClr>
                <a:schemeClr val="tx1"/>
              </a:buClr>
              <a:defRPr sz="2400"/>
            </a:lvl1pPr>
            <a:lvl2pPr algn="l">
              <a:buClr>
                <a:schemeClr val="tx1"/>
              </a:buClr>
              <a:defRPr sz="2000"/>
            </a:lvl2pPr>
            <a:lvl3pPr marL="1143000" indent="-228600" algn="l">
              <a:buClr>
                <a:schemeClr val="tx1"/>
              </a:buClr>
              <a:buFont typeface="Wingdings" pitchFamily="2" charset="2"/>
              <a:buChar char="§"/>
              <a:defRPr sz="1800"/>
            </a:lvl3pPr>
            <a:lvl4pPr marL="1600200" indent="-228600" algn="l">
              <a:buClr>
                <a:schemeClr val="tx1"/>
              </a:buClr>
              <a:buFont typeface="Wingdings" pitchFamily="2" charset="2"/>
              <a:buChar char="§"/>
              <a:defRPr sz="1600"/>
            </a:lvl4pPr>
            <a:lvl5pPr algn="l">
              <a:buClr>
                <a:schemeClr val="tx1"/>
              </a:buClr>
              <a:defRPr sz="1600"/>
            </a:lvl5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1A449-591F-46B4-A051-723FB2E0C2F2}" type="datetime1">
              <a:rPr lang="fi-FI" smtClean="0"/>
              <a:t>12.6.2026</a:t>
            </a:fld>
            <a:endParaRPr lang="fi-FI"/>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7" name="Alatunnisteen paikkamerkki 1">
            <a:extLst>
              <a:ext uri="{FF2B5EF4-FFF2-40B4-BE49-F238E27FC236}">
                <a16:creationId xmlns:a16="http://schemas.microsoft.com/office/drawing/2014/main" id="{5F7AA0F4-8832-4C98-880F-32049A82B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105994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teksti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EF2C59-5C5C-B64C-A942-709B83363EA8}"/>
              </a:ext>
            </a:extLst>
          </p:cNvPr>
          <p:cNvSpPr>
            <a:spLocks noGrp="1"/>
          </p:cNvSpPr>
          <p:nvPr>
            <p:ph type="title"/>
          </p:nvPr>
        </p:nvSpPr>
        <p:spPr>
          <a:xfrm>
            <a:off x="831850" y="683744"/>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13" name="Sisällön paikkamerkki 12">
            <a:extLst>
              <a:ext uri="{FF2B5EF4-FFF2-40B4-BE49-F238E27FC236}">
                <a16:creationId xmlns:a16="http://schemas.microsoft.com/office/drawing/2014/main" id="{7A8DE876-7802-F443-B27E-BF46C207122D}"/>
              </a:ext>
            </a:extLst>
          </p:cNvPr>
          <p:cNvSpPr>
            <a:spLocks noGrp="1"/>
          </p:cNvSpPr>
          <p:nvPr>
            <p:ph sz="quarter" idx="14" hasCustomPrompt="1"/>
          </p:nvPr>
        </p:nvSpPr>
        <p:spPr>
          <a:xfrm>
            <a:off x="822215" y="1780614"/>
            <a:ext cx="10525236" cy="611823"/>
          </a:xfrm>
          <a:effectLst/>
        </p:spPr>
        <p:txBody>
          <a:bodyPr>
            <a:normAutofit/>
          </a:bodyPr>
          <a:lstStyle>
            <a:lvl1pPr marL="0" indent="0" algn="ctr">
              <a:buNone/>
              <a:defRPr sz="2400" i="1"/>
            </a:lvl1pPr>
          </a:lstStyle>
          <a:p>
            <a:r>
              <a:rPr lang="fi-FI"/>
              <a:t>Otsikko</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a:lstStyle>
            <a:lvl1pPr marL="342900" indent="-342900" algn="l">
              <a:buClr>
                <a:schemeClr val="tx1"/>
              </a:buClr>
              <a:buFont typeface="Arial" panose="020B0604020202020204" pitchFamily="34" charset="0"/>
              <a:buChar char="•"/>
              <a:defRPr sz="2400">
                <a:solidFill>
                  <a:schemeClr val="tx1">
                    <a:tint val="75000"/>
                  </a:schemeClr>
                </a:solidFill>
              </a:defRPr>
            </a:lvl1pPr>
            <a:lvl2pPr marL="800100" indent="-342900" algn="l">
              <a:buClr>
                <a:schemeClr val="tx1"/>
              </a:buClr>
              <a:buFont typeface="Courier New" panose="02070309020205020404" pitchFamily="49" charset="0"/>
              <a:buChar char="o"/>
              <a:defRPr sz="2000">
                <a:solidFill>
                  <a:schemeClr val="tx1">
                    <a:tint val="75000"/>
                  </a:schemeClr>
                </a:solidFill>
              </a:defRPr>
            </a:lvl2pPr>
            <a:lvl3pPr marL="1200150" indent="-285750" algn="l">
              <a:buClr>
                <a:schemeClr val="tx1"/>
              </a:buClr>
              <a:buFont typeface="Wingdings" pitchFamily="2" charset="2"/>
              <a:buChar char="§"/>
              <a:defRPr sz="1800">
                <a:solidFill>
                  <a:schemeClr val="tx1">
                    <a:tint val="75000"/>
                  </a:schemeClr>
                </a:solidFill>
              </a:defRPr>
            </a:lvl3pPr>
            <a:lvl4pPr marL="1657350" indent="-285750" algn="l">
              <a:buClr>
                <a:schemeClr val="tx1"/>
              </a:buClr>
              <a:buFont typeface="Wingdings" pitchFamily="2" charset="2"/>
              <a:buChar char="§"/>
              <a:defRPr sz="1600">
                <a:solidFill>
                  <a:schemeClr val="tx1">
                    <a:tint val="75000"/>
                  </a:schemeClr>
                </a:solidFill>
              </a:defRPr>
            </a:lvl4pPr>
            <a:lvl5pPr marL="2114550" indent="-285750" algn="l">
              <a:buClr>
                <a:schemeClr val="tx1"/>
              </a:buClr>
              <a:buFont typeface="Wingdings" pitchFamily="2" charset="2"/>
              <a:buChar char="§"/>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Sisällön paikkamerkki 3">
            <a:extLst>
              <a:ext uri="{FF2B5EF4-FFF2-40B4-BE49-F238E27FC236}">
                <a16:creationId xmlns:a16="http://schemas.microsoft.com/office/drawing/2014/main" id="{BAAD8882-CAED-0944-B454-3E362FFEA82A}"/>
              </a:ext>
            </a:extLst>
          </p:cNvPr>
          <p:cNvSpPr>
            <a:spLocks noGrp="1"/>
          </p:cNvSpPr>
          <p:nvPr>
            <p:ph sz="quarter" idx="15"/>
          </p:nvPr>
        </p:nvSpPr>
        <p:spPr>
          <a:xfrm>
            <a:off x="6280150" y="2595880"/>
            <a:ext cx="5067300" cy="3641725"/>
          </a:xfrm>
          <a:effectLst/>
        </p:spPr>
        <p:txBody>
          <a:bodyPr>
            <a:normAutofit/>
          </a:bodyPr>
          <a:lstStyle>
            <a:lvl1pPr marL="342900" indent="-342900" algn="l">
              <a:buClr>
                <a:schemeClr val="tx1"/>
              </a:buClr>
              <a:buFont typeface="Arial" panose="020B0604020202020204" pitchFamily="34" charset="0"/>
              <a:buChar char="•"/>
              <a:defRPr sz="2400"/>
            </a:lvl1pPr>
            <a:lvl2pPr algn="l">
              <a:buClr>
                <a:schemeClr val="tx1"/>
              </a:buClr>
              <a:defRPr sz="2000"/>
            </a:lvl2pPr>
            <a:lvl3pPr marL="1143000" indent="-228600" algn="l">
              <a:buClr>
                <a:schemeClr val="tx1"/>
              </a:buClr>
              <a:buFont typeface="Wingdings" pitchFamily="2" charset="2"/>
              <a:buChar char="§"/>
              <a:defRPr/>
            </a:lvl3pPr>
            <a:lvl4pPr marL="1600200" indent="-228600" algn="l">
              <a:buClr>
                <a:schemeClr val="tx1"/>
              </a:buClr>
              <a:buFont typeface="Wingdings" pitchFamily="2" charset="2"/>
              <a:buChar char="§"/>
              <a:defRPr sz="1600"/>
            </a:lvl4pPr>
            <a:lvl5pPr marL="2057400" indent="-228600" algn="l">
              <a:buClr>
                <a:schemeClr val="tx1"/>
              </a:buClr>
              <a:buFont typeface="Wingdings" pitchFamily="2" charset="2"/>
              <a:buChar char="§"/>
              <a:defRPr sz="1600"/>
            </a:lvl5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Päivämäärän paikkamerkki 3">
            <a:extLst>
              <a:ext uri="{FF2B5EF4-FFF2-40B4-BE49-F238E27FC236}">
                <a16:creationId xmlns:a16="http://schemas.microsoft.com/office/drawing/2014/main" id="{C35A80A9-F689-254A-9877-D83262B3882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5FBC6-4151-4CA8-BE6B-575B08346364}" type="datetime1">
              <a:rPr lang="fi-FI" smtClean="0"/>
              <a:t>12.6.2026</a:t>
            </a:fld>
            <a:endParaRPr lang="fi-FI"/>
          </a:p>
        </p:txBody>
      </p:sp>
      <p:sp>
        <p:nvSpPr>
          <p:cNvPr id="11" name="Dian numeron paikkamerkki 5">
            <a:extLst>
              <a:ext uri="{FF2B5EF4-FFF2-40B4-BE49-F238E27FC236}">
                <a16:creationId xmlns:a16="http://schemas.microsoft.com/office/drawing/2014/main" id="{05936F28-65A3-F746-805B-242219146F45}"/>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14" name="Kuva 13">
            <a:extLst>
              <a:ext uri="{FF2B5EF4-FFF2-40B4-BE49-F238E27FC236}">
                <a16:creationId xmlns:a16="http://schemas.microsoft.com/office/drawing/2014/main" id="{C51D31CB-0844-C34C-AC5D-61C763D3BC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9" name="Alatunnisteen paikkamerkki 1">
            <a:extLst>
              <a:ext uri="{FF2B5EF4-FFF2-40B4-BE49-F238E27FC236}">
                <a16:creationId xmlns:a16="http://schemas.microsoft.com/office/drawing/2014/main" id="{C599D6C2-7EB9-41C6-B0E2-0885AE33D0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3006323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1740275"/>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2837146"/>
            <a:ext cx="10525236" cy="2123934"/>
          </a:xfrm>
          <a:effectLst/>
        </p:spPr>
        <p:txBody>
          <a:bodyPr>
            <a:normAutofit/>
          </a:bodyPr>
          <a:lstStyle>
            <a:lvl1pPr marL="0" indent="0" algn="ctr">
              <a:buNone/>
              <a:defRPr sz="2400" i="1"/>
            </a:lvl1pPr>
          </a:lstStyle>
          <a:p>
            <a:r>
              <a:rPr lang="fi-FI"/>
              <a:t>Otsikko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61129-94EE-4151-92C2-CD14878B26F9}" type="datetime1">
              <a:rPr lang="fi-FI" smtClean="0"/>
              <a:t>12.6.2026</a:t>
            </a:fld>
            <a:endParaRPr lang="fi-FI"/>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7" name="Alatunnisteen paikkamerkki 1">
            <a:extLst>
              <a:ext uri="{FF2B5EF4-FFF2-40B4-BE49-F238E27FC236}">
                <a16:creationId xmlns:a16="http://schemas.microsoft.com/office/drawing/2014/main" id="{731D126B-5A40-411B-B642-6F8F323F81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3488286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tekti +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EB1795-7E37-401E-B161-37AE45EF1BFC}"/>
              </a:ext>
            </a:extLst>
          </p:cNvPr>
          <p:cNvSpPr>
            <a:spLocks noGrp="1"/>
          </p:cNvSpPr>
          <p:nvPr>
            <p:ph type="title"/>
          </p:nvPr>
        </p:nvSpPr>
        <p:spPr>
          <a:xfrm>
            <a:off x="6324300" y="869315"/>
            <a:ext cx="5517180" cy="1737360"/>
          </a:xfrm>
        </p:spPr>
        <p:txBody>
          <a:bodyPr/>
          <a:lstStyle>
            <a:lvl1pPr algn="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8" name="Tekstin paikkamerkki 7">
            <a:extLst>
              <a:ext uri="{FF2B5EF4-FFF2-40B4-BE49-F238E27FC236}">
                <a16:creationId xmlns:a16="http://schemas.microsoft.com/office/drawing/2014/main" id="{393D55FF-C447-4D7F-848A-B06FD2277D12}"/>
              </a:ext>
            </a:extLst>
          </p:cNvPr>
          <p:cNvSpPr>
            <a:spLocks noGrp="1"/>
          </p:cNvSpPr>
          <p:nvPr>
            <p:ph type="body" sz="quarter" idx="12"/>
          </p:nvPr>
        </p:nvSpPr>
        <p:spPr>
          <a:xfrm>
            <a:off x="6324600" y="2803525"/>
            <a:ext cx="5516563" cy="301783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9">
            <a:extLst>
              <a:ext uri="{FF2B5EF4-FFF2-40B4-BE49-F238E27FC236}">
                <a16:creationId xmlns:a16="http://schemas.microsoft.com/office/drawing/2014/main" id="{58ADFD7B-648D-4C25-B7ED-1716805DE306}"/>
              </a:ext>
            </a:extLst>
          </p:cNvPr>
          <p:cNvSpPr>
            <a:spLocks noGrp="1"/>
          </p:cNvSpPr>
          <p:nvPr>
            <p:ph type="pic" sz="quarter" idx="13"/>
          </p:nvPr>
        </p:nvSpPr>
        <p:spPr>
          <a:xfrm>
            <a:off x="0" y="0"/>
            <a:ext cx="5867400" cy="6121400"/>
          </a:xfrm>
          <a:prstGeom prst="round2DiagRect">
            <a:avLst/>
          </a:prstGeom>
        </p:spPr>
        <p:txBody>
          <a:bodyPr/>
          <a:lstStyle/>
          <a:p>
            <a:endParaRPr lang="fi-FI"/>
          </a:p>
        </p:txBody>
      </p:sp>
      <p:sp>
        <p:nvSpPr>
          <p:cNvPr id="3" name="Päivämäärän paikkamerkki 2">
            <a:extLst>
              <a:ext uri="{FF2B5EF4-FFF2-40B4-BE49-F238E27FC236}">
                <a16:creationId xmlns:a16="http://schemas.microsoft.com/office/drawing/2014/main" id="{89CEB80D-BE46-40F8-99C4-B568A70147F6}"/>
              </a:ext>
            </a:extLst>
          </p:cNvPr>
          <p:cNvSpPr>
            <a:spLocks noGrp="1"/>
          </p:cNvSpPr>
          <p:nvPr>
            <p:ph type="dt" sz="half" idx="10"/>
          </p:nvPr>
        </p:nvSpPr>
        <p:spPr/>
        <p:txBody>
          <a:bodyPr/>
          <a:lstStyle/>
          <a:p>
            <a:fld id="{321FF94A-CD5B-4619-9C0F-6E5C72EBC64C}" type="datetime1">
              <a:rPr lang="fi-FI" smtClean="0"/>
              <a:t>12.6.2026</a:t>
            </a:fld>
            <a:endParaRPr lang="fi-FI"/>
          </a:p>
        </p:txBody>
      </p:sp>
      <p:sp>
        <p:nvSpPr>
          <p:cNvPr id="4" name="Dian numeron paikkamerkki 3">
            <a:extLst>
              <a:ext uri="{FF2B5EF4-FFF2-40B4-BE49-F238E27FC236}">
                <a16:creationId xmlns:a16="http://schemas.microsoft.com/office/drawing/2014/main" id="{C89969B8-DA2E-4962-B8A8-9B53AC305B2A}"/>
              </a:ext>
            </a:extLst>
          </p:cNvPr>
          <p:cNvSpPr>
            <a:spLocks noGrp="1"/>
          </p:cNvSpPr>
          <p:nvPr>
            <p:ph type="sldNum" sz="quarter" idx="11"/>
          </p:nvPr>
        </p:nvSpPr>
        <p:spPr/>
        <p:txBody>
          <a:bodyPr/>
          <a:lstStyle/>
          <a:p>
            <a:fld id="{F3EE06F1-2D77-A44E-97FA-F679B9CB76D5}" type="slidenum">
              <a:rPr lang="fi-FI" smtClean="0"/>
              <a:t>‹#›</a:t>
            </a:fld>
            <a:endParaRPr lang="fi-FI"/>
          </a:p>
        </p:txBody>
      </p:sp>
      <p:pic>
        <p:nvPicPr>
          <p:cNvPr id="7" name="Kuva 6">
            <a:extLst>
              <a:ext uri="{FF2B5EF4-FFF2-40B4-BE49-F238E27FC236}">
                <a16:creationId xmlns:a16="http://schemas.microsoft.com/office/drawing/2014/main" id="{AFA49757-D398-4B4D-B760-15786ACFF7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9" name="Alatunnisteen paikkamerkki 1">
            <a:extLst>
              <a:ext uri="{FF2B5EF4-FFF2-40B4-BE49-F238E27FC236}">
                <a16:creationId xmlns:a16="http://schemas.microsoft.com/office/drawing/2014/main" id="{7985CE74-02F0-4719-9C30-90FBA05BE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624986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14375"/>
            <a:ext cx="10515600" cy="1060926"/>
          </a:xfrm>
          <a:prstGeom prst="rect">
            <a:avLst/>
          </a:prstGeom>
          <a:effectLst/>
        </p:spPr>
        <p:txBody>
          <a:bodyPr anchor="t"/>
          <a:lstStyle>
            <a:lvl1pPr algn="ctr">
              <a:defRPr sz="6000">
                <a:solidFill>
                  <a:schemeClr val="tx2"/>
                </a:solidFill>
              </a:defRPr>
            </a:lvl1pPr>
          </a:lstStyle>
          <a:p>
            <a:r>
              <a:rPr lang="fi-FI"/>
              <a:t>Muokkaa </a:t>
            </a:r>
            <a:r>
              <a:rPr lang="fi-FI" err="1"/>
              <a:t>ots</a:t>
            </a:r>
            <a:r>
              <a:rPr lang="fi-FI"/>
              <a:t>. </a:t>
            </a:r>
            <a:r>
              <a:rPr lang="fi-FI" err="1"/>
              <a:t>perustyyl</a:t>
            </a:r>
            <a:r>
              <a:rPr lang="fi-FI"/>
              <a:t>. </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45918" y="2011680"/>
            <a:ext cx="10501532" cy="4208145"/>
          </a:xfrm>
          <a:prstGeom prst="rect">
            <a:avLst/>
          </a:prstGeom>
          <a:effectLst/>
        </p:spPr>
        <p:txBody>
          <a:bodyPr>
            <a:normAutofit/>
          </a:bodyPr>
          <a:lstStyle>
            <a:lvl1pPr marL="342900" indent="-342900" algn="l">
              <a:lnSpc>
                <a:spcPct val="100000"/>
              </a:lnSpc>
              <a:buClr>
                <a:schemeClr val="tx2"/>
              </a:buClr>
              <a:buFont typeface="Arial" panose="020B0604020202020204" pitchFamily="34" charset="0"/>
              <a:buChar char="•"/>
              <a:defRPr sz="2400">
                <a:solidFill>
                  <a:schemeClr val="tx2"/>
                </a:solidFill>
              </a:defRPr>
            </a:lvl1pPr>
            <a:lvl2pPr marL="800100" indent="-342900" algn="l">
              <a:lnSpc>
                <a:spcPct val="100000"/>
              </a:lnSpc>
              <a:buClr>
                <a:schemeClr val="tx2"/>
              </a:buClr>
              <a:buFont typeface="Courier New" panose="02070309020205020404" pitchFamily="49" charset="0"/>
              <a:buChar char="o"/>
              <a:defRPr sz="2000">
                <a:solidFill>
                  <a:schemeClr val="tx2"/>
                </a:solidFill>
              </a:defRPr>
            </a:lvl2pPr>
            <a:lvl3pPr marL="1200150" indent="-285750" algn="l">
              <a:lnSpc>
                <a:spcPct val="100000"/>
              </a:lnSpc>
              <a:buClr>
                <a:schemeClr val="tx2"/>
              </a:buClr>
              <a:buFont typeface="Wingdings" pitchFamily="2" charset="2"/>
              <a:buChar char="§"/>
              <a:defRPr sz="1800">
                <a:solidFill>
                  <a:schemeClr val="tx2"/>
                </a:solidFill>
              </a:defRPr>
            </a:lvl3pPr>
            <a:lvl4pPr marL="1657350" indent="-285750" algn="l">
              <a:lnSpc>
                <a:spcPct val="100000"/>
              </a:lnSpc>
              <a:buClr>
                <a:schemeClr val="tx2"/>
              </a:buClr>
              <a:buFont typeface="Wingdings" pitchFamily="2" charset="2"/>
              <a:buChar char="§"/>
              <a:defRPr sz="1600">
                <a:solidFill>
                  <a:schemeClr val="tx2"/>
                </a:solidFill>
              </a:defRPr>
            </a:lvl4pPr>
            <a:lvl5pPr marL="2114550" indent="-285750" algn="l">
              <a:lnSpc>
                <a:spcPct val="100000"/>
              </a:lnSpc>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16BB38-9D60-314D-953C-E4852C9DE2CB}"/>
              </a:ext>
            </a:extLst>
          </p:cNvPr>
          <p:cNvSpPr>
            <a:spLocks noGrp="1"/>
          </p:cNvSpPr>
          <p:nvPr>
            <p:ph type="dt" sz="half" idx="10"/>
          </p:nvPr>
        </p:nvSpPr>
        <p:spPr/>
        <p:txBody>
          <a:bodyPr/>
          <a:lstStyle>
            <a:lvl1pPr>
              <a:defRPr>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1A977F-3D9E-4909-BED9-7FB7582D0DE9}" type="datetime1">
              <a:rPr kumimoji="0" lang="fi-FI" sz="1200" b="0" i="0" u="none" strike="noStrike" kern="1200" cap="none" spc="0" normalizeH="0" baseline="0" noProof="0" smtClean="0">
                <a:ln>
                  <a:noFill/>
                </a:ln>
                <a:solidFill>
                  <a:srgbClr val="FFFFFF">
                    <a:lumMod val="75000"/>
                    <a:lumOff val="25000"/>
                  </a:srgbClr>
                </a:solidFill>
                <a:effectLst/>
                <a:uLnTx/>
                <a:uFillTx/>
                <a:latin typeface="Calibri" panose="020F0502020204030204"/>
                <a:ea typeface="+mn-ea"/>
                <a:cs typeface="+mn-cs"/>
              </a:rPr>
              <a:t>12.6.2026</a:t>
            </a:fld>
            <a:endParaRPr kumimoji="0" lang="fi-FI" sz="1200" b="0" i="0" u="none" strike="noStrike" kern="1200" cap="none" spc="0" normalizeH="0" baseline="0" noProof="0">
              <a:ln>
                <a:noFill/>
              </a:ln>
              <a:solidFill>
                <a:srgbClr val="FFFFFF">
                  <a:lumMod val="75000"/>
                  <a:lumOff val="25000"/>
                </a:srgbClr>
              </a:solidFill>
              <a:effectLst/>
              <a:uLnTx/>
              <a:uFillTx/>
              <a:latin typeface="Calibri" panose="020F0502020204030204"/>
              <a:ea typeface="+mn-ea"/>
              <a:cs typeface="+mn-cs"/>
            </a:endParaRPr>
          </a:p>
        </p:txBody>
      </p:sp>
      <p:sp>
        <p:nvSpPr>
          <p:cNvPr id="6" name="Dian numeron paikkamerkki 5">
            <a:extLst>
              <a:ext uri="{FF2B5EF4-FFF2-40B4-BE49-F238E27FC236}">
                <a16:creationId xmlns:a16="http://schemas.microsoft.com/office/drawing/2014/main" id="{CB2CC15D-54FB-394B-9156-B7B3BA66510E}"/>
              </a:ext>
            </a:extLst>
          </p:cNvPr>
          <p:cNvSpPr>
            <a:spLocks noGrp="1"/>
          </p:cNvSpPr>
          <p:nvPr>
            <p:ph type="sldNum" sz="quarter" idx="12"/>
          </p:nvPr>
        </p:nvSpPr>
        <p:spPr/>
        <p:txBody>
          <a:bodyPr/>
          <a:lstStyle>
            <a:lvl1pPr>
              <a:defRPr>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FFFFFF">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srgbClr val="FFFFFF">
                  <a:lumMod val="75000"/>
                  <a:lumOff val="25000"/>
                </a:srgbClr>
              </a:solidFill>
              <a:effectLst/>
              <a:uLnTx/>
              <a:uFillTx/>
              <a:latin typeface="Calibri" panose="020F0502020204030204"/>
              <a:ea typeface="+mn-ea"/>
              <a:cs typeface="+mn-cs"/>
            </a:endParaRPr>
          </a:p>
        </p:txBody>
      </p:sp>
      <p:pic>
        <p:nvPicPr>
          <p:cNvPr id="7" name="Kuva 6">
            <a:extLst>
              <a:ext uri="{FF2B5EF4-FFF2-40B4-BE49-F238E27FC236}">
                <a16:creationId xmlns:a16="http://schemas.microsoft.com/office/drawing/2014/main" id="{66228325-6032-4F41-9E54-225E76F5EAD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8" name="Alatunnisteen paikkamerkki 1">
            <a:extLst>
              <a:ext uri="{FF2B5EF4-FFF2-40B4-BE49-F238E27FC236}">
                <a16:creationId xmlns:a16="http://schemas.microsoft.com/office/drawing/2014/main" id="{D3889267-8B30-4984-9E0A-88CF5483F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1945653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teksti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EF2C59-5C5C-B64C-A942-709B83363EA8}"/>
              </a:ext>
            </a:extLst>
          </p:cNvPr>
          <p:cNvSpPr>
            <a:spLocks noGrp="1"/>
          </p:cNvSpPr>
          <p:nvPr>
            <p:ph type="title"/>
          </p:nvPr>
        </p:nvSpPr>
        <p:spPr>
          <a:xfrm>
            <a:off x="831850" y="683744"/>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13" name="Sisällön paikkamerkki 12">
            <a:extLst>
              <a:ext uri="{FF2B5EF4-FFF2-40B4-BE49-F238E27FC236}">
                <a16:creationId xmlns:a16="http://schemas.microsoft.com/office/drawing/2014/main" id="{7A8DE876-7802-F443-B27E-BF46C207122D}"/>
              </a:ext>
            </a:extLst>
          </p:cNvPr>
          <p:cNvSpPr>
            <a:spLocks noGrp="1"/>
          </p:cNvSpPr>
          <p:nvPr>
            <p:ph sz="quarter" idx="14" hasCustomPrompt="1"/>
          </p:nvPr>
        </p:nvSpPr>
        <p:spPr>
          <a:xfrm>
            <a:off x="822215" y="1780614"/>
            <a:ext cx="10525236" cy="611823"/>
          </a:xfrm>
          <a:effectLst/>
        </p:spPr>
        <p:txBody>
          <a:bodyPr>
            <a:normAutofit/>
          </a:bodyPr>
          <a:lstStyle>
            <a:lvl1pPr marL="0" indent="0" algn="ctr">
              <a:buNone/>
              <a:defRPr sz="2400" i="1"/>
            </a:lvl1pPr>
          </a:lstStyle>
          <a:p>
            <a:r>
              <a:rPr lang="fi-FI"/>
              <a:t>Otsikko</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a:lstStyle>
            <a:lvl1pPr marL="342900" indent="-342900" algn="l">
              <a:buClr>
                <a:schemeClr val="tx1"/>
              </a:buClr>
              <a:buFont typeface="Arial" panose="020B0604020202020204" pitchFamily="34" charset="0"/>
              <a:buChar char="•"/>
              <a:defRPr sz="2400">
                <a:solidFill>
                  <a:schemeClr val="tx1">
                    <a:tint val="75000"/>
                  </a:schemeClr>
                </a:solidFill>
              </a:defRPr>
            </a:lvl1pPr>
            <a:lvl2pPr marL="800100" indent="-342900" algn="l">
              <a:buClr>
                <a:schemeClr val="tx1"/>
              </a:buClr>
              <a:buFont typeface="Courier New" panose="02070309020205020404" pitchFamily="49" charset="0"/>
              <a:buChar char="o"/>
              <a:defRPr sz="2000">
                <a:solidFill>
                  <a:schemeClr val="tx1">
                    <a:tint val="75000"/>
                  </a:schemeClr>
                </a:solidFill>
              </a:defRPr>
            </a:lvl2pPr>
            <a:lvl3pPr marL="1200150" indent="-285750" algn="l">
              <a:buClr>
                <a:schemeClr val="tx1"/>
              </a:buClr>
              <a:buFont typeface="Wingdings" pitchFamily="2" charset="2"/>
              <a:buChar char="§"/>
              <a:defRPr sz="1800">
                <a:solidFill>
                  <a:schemeClr val="tx1">
                    <a:tint val="75000"/>
                  </a:schemeClr>
                </a:solidFill>
              </a:defRPr>
            </a:lvl3pPr>
            <a:lvl4pPr marL="1657350" indent="-285750" algn="l">
              <a:buClr>
                <a:schemeClr val="tx1"/>
              </a:buClr>
              <a:buFont typeface="Wingdings" pitchFamily="2" charset="2"/>
              <a:buChar char="§"/>
              <a:defRPr sz="1600">
                <a:solidFill>
                  <a:schemeClr val="tx1">
                    <a:tint val="75000"/>
                  </a:schemeClr>
                </a:solidFill>
              </a:defRPr>
            </a:lvl4pPr>
            <a:lvl5pPr marL="2114550" indent="-285750" algn="l">
              <a:buClr>
                <a:schemeClr val="tx1"/>
              </a:buClr>
              <a:buFont typeface="Wingdings" pitchFamily="2" charset="2"/>
              <a:buChar char="§"/>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Sisällön paikkamerkki 3">
            <a:extLst>
              <a:ext uri="{FF2B5EF4-FFF2-40B4-BE49-F238E27FC236}">
                <a16:creationId xmlns:a16="http://schemas.microsoft.com/office/drawing/2014/main" id="{BAAD8882-CAED-0944-B454-3E362FFEA82A}"/>
              </a:ext>
            </a:extLst>
          </p:cNvPr>
          <p:cNvSpPr>
            <a:spLocks noGrp="1"/>
          </p:cNvSpPr>
          <p:nvPr>
            <p:ph sz="quarter" idx="15"/>
          </p:nvPr>
        </p:nvSpPr>
        <p:spPr>
          <a:xfrm>
            <a:off x="6280150" y="2595880"/>
            <a:ext cx="5067300" cy="3641725"/>
          </a:xfrm>
          <a:effectLst/>
        </p:spPr>
        <p:txBody>
          <a:bodyPr>
            <a:normAutofit/>
          </a:bodyPr>
          <a:lstStyle>
            <a:lvl1pPr marL="342900" indent="-342900" algn="l">
              <a:buClr>
                <a:schemeClr val="tx1"/>
              </a:buClr>
              <a:buFont typeface="Arial" panose="020B0604020202020204" pitchFamily="34" charset="0"/>
              <a:buChar char="•"/>
              <a:defRPr sz="2400"/>
            </a:lvl1pPr>
            <a:lvl2pPr algn="l">
              <a:buClr>
                <a:schemeClr val="tx1"/>
              </a:buClr>
              <a:defRPr sz="2000"/>
            </a:lvl2pPr>
            <a:lvl3pPr marL="1143000" indent="-228600" algn="l">
              <a:buClr>
                <a:schemeClr val="tx1"/>
              </a:buClr>
              <a:buFont typeface="Wingdings" pitchFamily="2" charset="2"/>
              <a:buChar char="§"/>
              <a:defRPr/>
            </a:lvl3pPr>
            <a:lvl4pPr marL="1600200" indent="-228600" algn="l">
              <a:buClr>
                <a:schemeClr val="tx1"/>
              </a:buClr>
              <a:buFont typeface="Wingdings" pitchFamily="2" charset="2"/>
              <a:buChar char="§"/>
              <a:defRPr sz="1600"/>
            </a:lvl4pPr>
            <a:lvl5pPr marL="2057400" indent="-228600" algn="l">
              <a:buClr>
                <a:schemeClr val="tx1"/>
              </a:buClr>
              <a:buFont typeface="Wingdings" pitchFamily="2" charset="2"/>
              <a:buChar char="§"/>
              <a:defRPr sz="1600"/>
            </a:lvl5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Päivämäärän paikkamerkki 3">
            <a:extLst>
              <a:ext uri="{FF2B5EF4-FFF2-40B4-BE49-F238E27FC236}">
                <a16:creationId xmlns:a16="http://schemas.microsoft.com/office/drawing/2014/main" id="{C35A80A9-F689-254A-9877-D83262B3882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DCB79-4FD8-4507-A614-1BD41EE8C117}" type="datetime1">
              <a:rPr lang="fi-FI" smtClean="0"/>
              <a:t>12.6.2026</a:t>
            </a:fld>
            <a:endParaRPr lang="fi-FI"/>
          </a:p>
        </p:txBody>
      </p:sp>
      <p:sp>
        <p:nvSpPr>
          <p:cNvPr id="11" name="Dian numeron paikkamerkki 5">
            <a:extLst>
              <a:ext uri="{FF2B5EF4-FFF2-40B4-BE49-F238E27FC236}">
                <a16:creationId xmlns:a16="http://schemas.microsoft.com/office/drawing/2014/main" id="{05936F28-65A3-F746-805B-242219146F45}"/>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14" name="Kuva 13">
            <a:extLst>
              <a:ext uri="{FF2B5EF4-FFF2-40B4-BE49-F238E27FC236}">
                <a16:creationId xmlns:a16="http://schemas.microsoft.com/office/drawing/2014/main" id="{C51D31CB-0844-C34C-AC5D-61C763D3BC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9" name="Alatunnisteen paikkamerkki 1">
            <a:extLst>
              <a:ext uri="{FF2B5EF4-FFF2-40B4-BE49-F238E27FC236}">
                <a16:creationId xmlns:a16="http://schemas.microsoft.com/office/drawing/2014/main" id="{63C01A44-7426-40AA-A7AA-900D0FFB58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2251814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1740275"/>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2837146"/>
            <a:ext cx="10525236" cy="2123934"/>
          </a:xfrm>
          <a:effectLst/>
        </p:spPr>
        <p:txBody>
          <a:bodyPr>
            <a:normAutofit/>
          </a:bodyPr>
          <a:lstStyle>
            <a:lvl1pPr marL="0" indent="0" algn="ctr">
              <a:buNone/>
              <a:defRPr sz="2400" i="1"/>
            </a:lvl1pPr>
          </a:lstStyle>
          <a:p>
            <a:r>
              <a:rPr lang="fi-FI"/>
              <a:t>Otsikko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0127F-1610-4C65-AD4A-AB7B5417E6F2}" type="datetime1">
              <a:rPr lang="fi-FI" smtClean="0"/>
              <a:t>12.6.2026</a:t>
            </a:fld>
            <a:endParaRPr lang="fi-FI"/>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7" name="Alatunnisteen paikkamerkki 1">
            <a:extLst>
              <a:ext uri="{FF2B5EF4-FFF2-40B4-BE49-F238E27FC236}">
                <a16:creationId xmlns:a16="http://schemas.microsoft.com/office/drawing/2014/main" id="{C7E4915C-8FEA-4AF9-BF5F-697E12189E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1415640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ja tekti +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EB1795-7E37-401E-B161-37AE45EF1BFC}"/>
              </a:ext>
            </a:extLst>
          </p:cNvPr>
          <p:cNvSpPr>
            <a:spLocks noGrp="1"/>
          </p:cNvSpPr>
          <p:nvPr>
            <p:ph type="title"/>
          </p:nvPr>
        </p:nvSpPr>
        <p:spPr>
          <a:xfrm>
            <a:off x="6324300" y="869315"/>
            <a:ext cx="5517180" cy="1737360"/>
          </a:xfrm>
        </p:spPr>
        <p:txBody>
          <a:bodyPr/>
          <a:lstStyle>
            <a:lvl1pPr algn="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8" name="Tekstin paikkamerkki 7">
            <a:extLst>
              <a:ext uri="{FF2B5EF4-FFF2-40B4-BE49-F238E27FC236}">
                <a16:creationId xmlns:a16="http://schemas.microsoft.com/office/drawing/2014/main" id="{393D55FF-C447-4D7F-848A-B06FD2277D12}"/>
              </a:ext>
            </a:extLst>
          </p:cNvPr>
          <p:cNvSpPr>
            <a:spLocks noGrp="1"/>
          </p:cNvSpPr>
          <p:nvPr>
            <p:ph type="body" sz="quarter" idx="12"/>
          </p:nvPr>
        </p:nvSpPr>
        <p:spPr>
          <a:xfrm>
            <a:off x="6324600" y="2803525"/>
            <a:ext cx="5516563" cy="301783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9">
            <a:extLst>
              <a:ext uri="{FF2B5EF4-FFF2-40B4-BE49-F238E27FC236}">
                <a16:creationId xmlns:a16="http://schemas.microsoft.com/office/drawing/2014/main" id="{58ADFD7B-648D-4C25-B7ED-1716805DE306}"/>
              </a:ext>
            </a:extLst>
          </p:cNvPr>
          <p:cNvSpPr>
            <a:spLocks noGrp="1"/>
          </p:cNvSpPr>
          <p:nvPr>
            <p:ph type="pic" sz="quarter" idx="13"/>
          </p:nvPr>
        </p:nvSpPr>
        <p:spPr>
          <a:xfrm>
            <a:off x="0" y="0"/>
            <a:ext cx="5867400" cy="6121400"/>
          </a:xfrm>
          <a:prstGeom prst="round2DiagRect">
            <a:avLst/>
          </a:prstGeom>
        </p:spPr>
        <p:txBody>
          <a:bodyPr/>
          <a:lstStyle/>
          <a:p>
            <a:endParaRPr lang="fi-FI"/>
          </a:p>
        </p:txBody>
      </p:sp>
      <p:sp>
        <p:nvSpPr>
          <p:cNvPr id="3" name="Päivämäärän paikkamerkki 2">
            <a:extLst>
              <a:ext uri="{FF2B5EF4-FFF2-40B4-BE49-F238E27FC236}">
                <a16:creationId xmlns:a16="http://schemas.microsoft.com/office/drawing/2014/main" id="{89CEB80D-BE46-40F8-99C4-B568A70147F6}"/>
              </a:ext>
            </a:extLst>
          </p:cNvPr>
          <p:cNvSpPr>
            <a:spLocks noGrp="1"/>
          </p:cNvSpPr>
          <p:nvPr>
            <p:ph type="dt" sz="half" idx="10"/>
          </p:nvPr>
        </p:nvSpPr>
        <p:spPr/>
        <p:txBody>
          <a:bodyPr/>
          <a:lstStyle/>
          <a:p>
            <a:fld id="{93E5FB91-9B7E-4B44-98EB-1BCCB4E61003}" type="datetime1">
              <a:rPr lang="fi-FI" smtClean="0"/>
              <a:t>12.6.2026</a:t>
            </a:fld>
            <a:endParaRPr lang="fi-FI"/>
          </a:p>
        </p:txBody>
      </p:sp>
      <p:sp>
        <p:nvSpPr>
          <p:cNvPr id="4" name="Dian numeron paikkamerkki 3">
            <a:extLst>
              <a:ext uri="{FF2B5EF4-FFF2-40B4-BE49-F238E27FC236}">
                <a16:creationId xmlns:a16="http://schemas.microsoft.com/office/drawing/2014/main" id="{C89969B8-DA2E-4962-B8A8-9B53AC305B2A}"/>
              </a:ext>
            </a:extLst>
          </p:cNvPr>
          <p:cNvSpPr>
            <a:spLocks noGrp="1"/>
          </p:cNvSpPr>
          <p:nvPr>
            <p:ph type="sldNum" sz="quarter" idx="11"/>
          </p:nvPr>
        </p:nvSpPr>
        <p:spPr/>
        <p:txBody>
          <a:bodyPr/>
          <a:lstStyle/>
          <a:p>
            <a:fld id="{F3EE06F1-2D77-A44E-97FA-F679B9CB76D5}" type="slidenum">
              <a:rPr lang="fi-FI" smtClean="0"/>
              <a:t>‹#›</a:t>
            </a:fld>
            <a:endParaRPr lang="fi-FI"/>
          </a:p>
        </p:txBody>
      </p:sp>
      <p:pic>
        <p:nvPicPr>
          <p:cNvPr id="7" name="Kuva 6">
            <a:extLst>
              <a:ext uri="{FF2B5EF4-FFF2-40B4-BE49-F238E27FC236}">
                <a16:creationId xmlns:a16="http://schemas.microsoft.com/office/drawing/2014/main" id="{351C1884-D5C5-4E6D-8EE0-CB27AD410EF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9" name="Alatunnisteen paikkamerkki 1">
            <a:extLst>
              <a:ext uri="{FF2B5EF4-FFF2-40B4-BE49-F238E27FC236}">
                <a16:creationId xmlns:a16="http://schemas.microsoft.com/office/drawing/2014/main" id="{A9EE3407-857B-4A94-9624-2A7B66711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356317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14375"/>
            <a:ext cx="10515600" cy="1060926"/>
          </a:xfrm>
          <a:prstGeom prst="rect">
            <a:avLst/>
          </a:prstGeom>
          <a:effectLst/>
        </p:spPr>
        <p:txBody>
          <a:bodyPr anchor="t"/>
          <a:lstStyle>
            <a:lvl1pPr algn="ctr">
              <a:defRPr sz="6000">
                <a:solidFill>
                  <a:schemeClr val="tx2"/>
                </a:solidFill>
              </a:defRPr>
            </a:lvl1pPr>
          </a:lstStyle>
          <a:p>
            <a:r>
              <a:rPr lang="fi-FI"/>
              <a:t>Muokkaa </a:t>
            </a:r>
            <a:r>
              <a:rPr lang="fi-FI" err="1"/>
              <a:t>ots</a:t>
            </a:r>
            <a:r>
              <a:rPr lang="fi-FI"/>
              <a:t>. </a:t>
            </a:r>
            <a:r>
              <a:rPr lang="fi-FI" err="1"/>
              <a:t>perustyyl</a:t>
            </a:r>
            <a:r>
              <a:rPr lang="fi-FI"/>
              <a:t>. </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45918" y="2011680"/>
            <a:ext cx="10501532" cy="4208145"/>
          </a:xfrm>
          <a:prstGeom prst="rect">
            <a:avLst/>
          </a:prstGeom>
          <a:effectLst/>
        </p:spPr>
        <p:txBody>
          <a:bodyPr>
            <a:normAutofit/>
          </a:bodyPr>
          <a:lstStyle>
            <a:lvl1pPr marL="342900" indent="-342900" algn="l">
              <a:lnSpc>
                <a:spcPct val="100000"/>
              </a:lnSpc>
              <a:buClr>
                <a:schemeClr val="tx2"/>
              </a:buClr>
              <a:buFont typeface="Arial" panose="020B0604020202020204" pitchFamily="34" charset="0"/>
              <a:buChar char="•"/>
              <a:defRPr sz="2400">
                <a:solidFill>
                  <a:schemeClr val="tx2"/>
                </a:solidFill>
              </a:defRPr>
            </a:lvl1pPr>
            <a:lvl2pPr marL="800100" indent="-342900" algn="l">
              <a:lnSpc>
                <a:spcPct val="100000"/>
              </a:lnSpc>
              <a:buClr>
                <a:schemeClr val="tx2"/>
              </a:buClr>
              <a:buFont typeface="Courier New" panose="02070309020205020404" pitchFamily="49" charset="0"/>
              <a:buChar char="o"/>
              <a:defRPr sz="2000">
                <a:solidFill>
                  <a:schemeClr val="tx2"/>
                </a:solidFill>
              </a:defRPr>
            </a:lvl2pPr>
            <a:lvl3pPr marL="1200150" indent="-285750" algn="l">
              <a:lnSpc>
                <a:spcPct val="100000"/>
              </a:lnSpc>
              <a:buClr>
                <a:schemeClr val="tx2"/>
              </a:buClr>
              <a:buFont typeface="Wingdings" pitchFamily="2" charset="2"/>
              <a:buChar char="§"/>
              <a:defRPr sz="1800">
                <a:solidFill>
                  <a:schemeClr val="tx2"/>
                </a:solidFill>
              </a:defRPr>
            </a:lvl3pPr>
            <a:lvl4pPr marL="1657350" indent="-285750" algn="l">
              <a:lnSpc>
                <a:spcPct val="100000"/>
              </a:lnSpc>
              <a:buClr>
                <a:schemeClr val="tx2"/>
              </a:buClr>
              <a:buFont typeface="Wingdings" pitchFamily="2" charset="2"/>
              <a:buChar char="§"/>
              <a:defRPr sz="1600">
                <a:solidFill>
                  <a:schemeClr val="tx2"/>
                </a:solidFill>
              </a:defRPr>
            </a:lvl4pPr>
            <a:lvl5pPr marL="2114550" indent="-285750" algn="l">
              <a:lnSpc>
                <a:spcPct val="100000"/>
              </a:lnSpc>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EB16BB38-9D60-314D-953C-E4852C9DE2CB}"/>
              </a:ext>
            </a:extLst>
          </p:cNvPr>
          <p:cNvSpPr>
            <a:spLocks noGrp="1"/>
          </p:cNvSpPr>
          <p:nvPr>
            <p:ph type="dt" sz="half" idx="10"/>
          </p:nvPr>
        </p:nvSpPr>
        <p:spPr/>
        <p:txBody>
          <a:bodyPr/>
          <a:lstStyle>
            <a:lvl1pPr>
              <a:defRPr>
                <a:solidFill>
                  <a:schemeClr val="tx1">
                    <a:lumMod val="75000"/>
                    <a:lumOff val="25000"/>
                  </a:schemeClr>
                </a:solidFill>
              </a:defRPr>
            </a:lvl1pPr>
          </a:lstStyle>
          <a:p>
            <a:fld id="{FD9320EA-10A2-4D80-97F4-B5438742DBB6}" type="datetime1">
              <a:rPr lang="fi-FI" smtClean="0"/>
              <a:t>12.6.2026</a:t>
            </a:fld>
            <a:endParaRPr lang="fi-FI"/>
          </a:p>
        </p:txBody>
      </p:sp>
      <p:sp>
        <p:nvSpPr>
          <p:cNvPr id="6" name="Dian numeron paikkamerkki 5">
            <a:extLst>
              <a:ext uri="{FF2B5EF4-FFF2-40B4-BE49-F238E27FC236}">
                <a16:creationId xmlns:a16="http://schemas.microsoft.com/office/drawing/2014/main" id="{CB2CC15D-54FB-394B-9156-B7B3BA66510E}"/>
              </a:ext>
            </a:extLst>
          </p:cNvPr>
          <p:cNvSpPr>
            <a:spLocks noGrp="1"/>
          </p:cNvSpPr>
          <p:nvPr>
            <p:ph type="sldNum" sz="quarter" idx="12"/>
          </p:nvPr>
        </p:nvSpPr>
        <p:spPr/>
        <p:txBody>
          <a:bodyPr/>
          <a:lstStyle>
            <a:lvl1pPr>
              <a:defRPr>
                <a:solidFill>
                  <a:schemeClr val="tx1">
                    <a:lumMod val="75000"/>
                    <a:lumOff val="25000"/>
                  </a:schemeClr>
                </a:solidFill>
              </a:defRPr>
            </a:lvl1pPr>
          </a:lstStyle>
          <a:p>
            <a:fld id="{F3EE06F1-2D77-A44E-97FA-F679B9CB76D5}" type="slidenum">
              <a:rPr lang="fi-FI" smtClean="0"/>
              <a:pPr/>
              <a:t>‹#›</a:t>
            </a:fld>
            <a:endParaRPr lang="fi-FI"/>
          </a:p>
        </p:txBody>
      </p:sp>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7" name="Alatunnisteen paikkamerkki 6">
            <a:extLst>
              <a:ext uri="{FF2B5EF4-FFF2-40B4-BE49-F238E27FC236}">
                <a16:creationId xmlns:a16="http://schemas.microsoft.com/office/drawing/2014/main" id="{288D8BBB-D8B9-472B-BF13-8FEF001B6F48}"/>
              </a:ext>
            </a:extLst>
          </p:cNvPr>
          <p:cNvSpPr>
            <a:spLocks noGrp="1"/>
          </p:cNvSpPr>
          <p:nvPr>
            <p:ph type="ftr" sz="quarter" idx="11"/>
          </p:nvPr>
        </p:nvSpPr>
        <p:spPr>
          <a:xfrm>
            <a:off x="4121668" y="6356350"/>
            <a:ext cx="3935963" cy="365125"/>
          </a:xfrm>
        </p:spPr>
        <p:txBody>
          <a:bodyPr/>
          <a:lstStyle/>
          <a:p>
            <a:endParaRPr lang="fi-FI" dirty="0"/>
          </a:p>
        </p:txBody>
      </p:sp>
    </p:spTree>
    <p:extLst>
      <p:ext uri="{BB962C8B-B14F-4D97-AF65-F5344CB8AC3E}">
        <p14:creationId xmlns:p14="http://schemas.microsoft.com/office/powerpoint/2010/main" val="12381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03535"/>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4" name="Sisällön paikkamerkki 3">
            <a:extLst>
              <a:ext uri="{FF2B5EF4-FFF2-40B4-BE49-F238E27FC236}">
                <a16:creationId xmlns:a16="http://schemas.microsoft.com/office/drawing/2014/main" id="{4B847D3A-71CB-9E4A-9D31-D3708B0A38EE}"/>
              </a:ext>
            </a:extLst>
          </p:cNvPr>
          <p:cNvSpPr>
            <a:spLocks noGrp="1"/>
          </p:cNvSpPr>
          <p:nvPr>
            <p:ph sz="quarter" idx="15"/>
          </p:nvPr>
        </p:nvSpPr>
        <p:spPr>
          <a:xfrm>
            <a:off x="821880" y="1927274"/>
            <a:ext cx="10525570" cy="4163079"/>
          </a:xfrm>
          <a:effectLst/>
        </p:spPr>
        <p:txBody>
          <a:bodyPr/>
          <a:lstStyle>
            <a:lvl1pPr algn="l">
              <a:buClr>
                <a:schemeClr val="tx1"/>
              </a:buClr>
              <a:defRPr sz="2400"/>
            </a:lvl1pPr>
            <a:lvl2pPr algn="l">
              <a:buClr>
                <a:schemeClr val="tx1"/>
              </a:buClr>
              <a:defRPr sz="2000"/>
            </a:lvl2pPr>
            <a:lvl3pPr marL="1143000" indent="-228600" algn="l">
              <a:buClr>
                <a:schemeClr val="tx1"/>
              </a:buClr>
              <a:buFont typeface="Wingdings" pitchFamily="2" charset="2"/>
              <a:buChar char="§"/>
              <a:defRPr sz="1800"/>
            </a:lvl3pPr>
            <a:lvl4pPr marL="1600200" indent="-228600" algn="l">
              <a:buClr>
                <a:schemeClr val="tx1"/>
              </a:buClr>
              <a:buFont typeface="Wingdings" pitchFamily="2" charset="2"/>
              <a:buChar char="§"/>
              <a:defRPr sz="1600"/>
            </a:lvl4pPr>
            <a:lvl5pPr algn="l">
              <a:buClr>
                <a:schemeClr val="tx1"/>
              </a:buClr>
              <a:defRPr sz="1600"/>
            </a:lvl5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BC113-F77D-460D-93D0-13521233AE4E}" type="datetime1">
              <a:rPr lang="fi-FI" smtClean="0"/>
              <a:t>12.6.2026</a:t>
            </a:fld>
            <a:endParaRPr lang="fi-FI"/>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7" name="Kuva 6">
            <a:extLst>
              <a:ext uri="{FF2B5EF4-FFF2-40B4-BE49-F238E27FC236}">
                <a16:creationId xmlns:a16="http://schemas.microsoft.com/office/drawing/2014/main" id="{7DEC344F-66C6-4AB1-A5D0-028D84B065E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8" name="Alatunnisteen paikkamerkki 6">
            <a:extLst>
              <a:ext uri="{FF2B5EF4-FFF2-40B4-BE49-F238E27FC236}">
                <a16:creationId xmlns:a16="http://schemas.microsoft.com/office/drawing/2014/main" id="{EF66A10E-4733-4BA7-8132-A2EB004F951C}"/>
              </a:ext>
            </a:extLst>
          </p:cNvPr>
          <p:cNvSpPr>
            <a:spLocks noGrp="1"/>
          </p:cNvSpPr>
          <p:nvPr>
            <p:ph type="ftr" sz="quarter" idx="11"/>
          </p:nvPr>
        </p:nvSpPr>
        <p:spPr>
          <a:xfrm>
            <a:off x="4121668" y="6356350"/>
            <a:ext cx="3935963" cy="365125"/>
          </a:xfrm>
        </p:spPr>
        <p:txBody>
          <a:bodyPr/>
          <a:lstStyle/>
          <a:p>
            <a:endParaRPr lang="fi-FI" dirty="0"/>
          </a:p>
        </p:txBody>
      </p:sp>
    </p:spTree>
    <p:extLst>
      <p:ext uri="{BB962C8B-B14F-4D97-AF65-F5344CB8AC3E}">
        <p14:creationId xmlns:p14="http://schemas.microsoft.com/office/powerpoint/2010/main" val="904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teksti ja sisältö">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21315"/>
            <a:ext cx="10515600" cy="1060926"/>
          </a:xfrm>
          <a:prstGeom prst="rect">
            <a:avLst/>
          </a:prstGeom>
          <a:effectLst/>
        </p:spPr>
        <p:txBody>
          <a:bodyPr anchor="t"/>
          <a:lstStyle>
            <a:lvl1pPr algn="ctr">
              <a:defRPr sz="6000">
                <a:solidFill>
                  <a:schemeClr val="tx2"/>
                </a:solidFill>
              </a:defRPr>
            </a:lvl1pPr>
          </a:lstStyle>
          <a:p>
            <a:r>
              <a:rPr lang="fi-FI"/>
              <a:t>Muokkaa </a:t>
            </a:r>
            <a:r>
              <a:rPr lang="fi-FI" err="1"/>
              <a:t>ots</a:t>
            </a:r>
            <a:r>
              <a:rPr lang="fi-FI"/>
              <a:t>. </a:t>
            </a:r>
            <a:r>
              <a:rPr lang="fi-FI" err="1"/>
              <a:t>perustyyl</a:t>
            </a:r>
            <a:r>
              <a:rPr lang="fi-FI"/>
              <a:t>.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1818186"/>
            <a:ext cx="10525236" cy="640852"/>
          </a:xfrm>
          <a:effectLst/>
        </p:spPr>
        <p:txBody>
          <a:bodyPr>
            <a:normAutofit/>
          </a:bodyPr>
          <a:lstStyle>
            <a:lvl1pPr marL="0" indent="0" algn="ctr">
              <a:buNone/>
              <a:defRPr sz="2400" i="1">
                <a:solidFill>
                  <a:schemeClr val="tx2"/>
                </a:solidFill>
              </a:defRPr>
            </a:lvl1pPr>
          </a:lstStyle>
          <a:p>
            <a:r>
              <a:rPr lang="fi-FI"/>
              <a:t>Otsikko</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a:lstStyle>
            <a:lvl1pPr marL="342900" indent="-342900" algn="l">
              <a:buClr>
                <a:schemeClr val="tx2"/>
              </a:buClr>
              <a:buFont typeface="Arial" panose="020B0604020202020204" pitchFamily="34" charset="0"/>
              <a:buChar char="•"/>
              <a:defRPr sz="2400">
                <a:solidFill>
                  <a:schemeClr val="tx2"/>
                </a:solidFill>
              </a:defRPr>
            </a:lvl1pPr>
            <a:lvl2pPr marL="800100" indent="-342900" algn="l">
              <a:buClr>
                <a:schemeClr val="tx2"/>
              </a:buClr>
              <a:buFont typeface="Courier New" panose="02070309020205020404" pitchFamily="49" charset="0"/>
              <a:buChar char="o"/>
              <a:defRPr sz="2000">
                <a:solidFill>
                  <a:schemeClr val="tx2"/>
                </a:solidFill>
              </a:defRPr>
            </a:lvl2pPr>
            <a:lvl3pPr marL="1200150" indent="-285750" algn="l">
              <a:buClr>
                <a:schemeClr val="tx2"/>
              </a:buClr>
              <a:buFont typeface="Wingdings" pitchFamily="2" charset="2"/>
              <a:buChar char="§"/>
              <a:defRPr sz="1800">
                <a:solidFill>
                  <a:schemeClr val="tx2"/>
                </a:solidFill>
              </a:defRPr>
            </a:lvl3pPr>
            <a:lvl4pPr marL="1657350" indent="-285750" algn="l">
              <a:buClr>
                <a:schemeClr val="tx2"/>
              </a:buClr>
              <a:buFont typeface="Wingdings" pitchFamily="2" charset="2"/>
              <a:buChar char="§"/>
              <a:defRPr sz="1600">
                <a:solidFill>
                  <a:schemeClr val="tx2"/>
                </a:solidFill>
              </a:defRPr>
            </a:lvl4pPr>
            <a:lvl5pPr marL="2114550" indent="-285750" algn="l">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4" name="Sisällön paikkamerkki 3">
            <a:extLst>
              <a:ext uri="{FF2B5EF4-FFF2-40B4-BE49-F238E27FC236}">
                <a16:creationId xmlns:a16="http://schemas.microsoft.com/office/drawing/2014/main" id="{AB1A52CF-0DED-2B41-9D9E-F377E3E3C879}"/>
              </a:ext>
            </a:extLst>
          </p:cNvPr>
          <p:cNvSpPr>
            <a:spLocks noGrp="1"/>
          </p:cNvSpPr>
          <p:nvPr>
            <p:ph sz="quarter" idx="15"/>
          </p:nvPr>
        </p:nvSpPr>
        <p:spPr>
          <a:xfrm>
            <a:off x="6280150" y="2595880"/>
            <a:ext cx="5067300" cy="3641725"/>
          </a:xfrm>
          <a:effectLst/>
        </p:spPr>
        <p:txBody>
          <a:bodyPr>
            <a:normAutofit/>
          </a:bodyPr>
          <a:lstStyle>
            <a:lvl1pPr marL="342900" indent="-342900" algn="l">
              <a:buClr>
                <a:schemeClr val="tx2"/>
              </a:buClr>
              <a:buFont typeface="Arial" panose="020B0604020202020204" pitchFamily="34" charset="0"/>
              <a:buChar char="•"/>
              <a:defRPr sz="2400">
                <a:solidFill>
                  <a:schemeClr val="tx2"/>
                </a:solidFill>
              </a:defRPr>
            </a:lvl1pPr>
            <a:lvl2pPr algn="l">
              <a:buClr>
                <a:schemeClr val="tx2"/>
              </a:buClr>
              <a:defRPr sz="2000">
                <a:solidFill>
                  <a:schemeClr val="tx2"/>
                </a:solidFill>
              </a:defRPr>
            </a:lvl2pPr>
            <a:lvl3pPr marL="1143000" indent="-228600" algn="l">
              <a:buClr>
                <a:schemeClr val="tx2"/>
              </a:buClr>
              <a:buFont typeface="Wingdings" pitchFamily="2" charset="2"/>
              <a:buChar char="§"/>
              <a:defRPr sz="1800">
                <a:solidFill>
                  <a:schemeClr val="tx2"/>
                </a:solidFill>
              </a:defRPr>
            </a:lvl3pPr>
            <a:lvl4pPr marL="1600200" indent="-228600" algn="l">
              <a:buClr>
                <a:schemeClr val="tx2"/>
              </a:buClr>
              <a:buFont typeface="Wingdings" pitchFamily="2" charset="2"/>
              <a:buChar char="§"/>
              <a:defRPr sz="1600">
                <a:solidFill>
                  <a:schemeClr val="tx2"/>
                </a:solidFill>
              </a:defRPr>
            </a:lvl4pPr>
            <a:lvl5pPr marL="2057400" indent="-228600" algn="l">
              <a:buClr>
                <a:schemeClr val="tx2"/>
              </a:buClr>
              <a:buFont typeface="Wingdings" pitchFamily="2" charset="2"/>
              <a:buChar char="§"/>
              <a:defRPr sz="1600">
                <a:solidFill>
                  <a:schemeClr val="tx2"/>
                </a:solidFill>
              </a:defRPr>
            </a:lvl5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16BB38-9D60-314D-953C-E4852C9DE2CB}"/>
              </a:ext>
            </a:extLst>
          </p:cNvPr>
          <p:cNvSpPr>
            <a:spLocks noGrp="1"/>
          </p:cNvSpPr>
          <p:nvPr>
            <p:ph type="dt" sz="half" idx="10"/>
          </p:nvPr>
        </p:nvSpPr>
        <p:spPr/>
        <p:txBody>
          <a:bodyPr/>
          <a:lstStyle>
            <a:lvl1pPr>
              <a:defRPr>
                <a:solidFill>
                  <a:schemeClr val="tx1">
                    <a:lumMod val="75000"/>
                    <a:lumOff val="25000"/>
                  </a:schemeClr>
                </a:solidFill>
              </a:defRPr>
            </a:lvl1pPr>
          </a:lstStyle>
          <a:p>
            <a:fld id="{48705208-28F5-4EBD-B30F-0F98C1621763}" type="datetime1">
              <a:rPr lang="fi-FI" smtClean="0"/>
              <a:t>12.6.2026</a:t>
            </a:fld>
            <a:endParaRPr lang="fi-FI"/>
          </a:p>
        </p:txBody>
      </p:sp>
      <p:sp>
        <p:nvSpPr>
          <p:cNvPr id="6" name="Dian numeron paikkamerkki 5">
            <a:extLst>
              <a:ext uri="{FF2B5EF4-FFF2-40B4-BE49-F238E27FC236}">
                <a16:creationId xmlns:a16="http://schemas.microsoft.com/office/drawing/2014/main" id="{CB2CC15D-54FB-394B-9156-B7B3BA66510E}"/>
              </a:ext>
            </a:extLst>
          </p:cNvPr>
          <p:cNvSpPr>
            <a:spLocks noGrp="1"/>
          </p:cNvSpPr>
          <p:nvPr>
            <p:ph type="sldNum" sz="quarter" idx="12"/>
          </p:nvPr>
        </p:nvSpPr>
        <p:spPr/>
        <p:txBody>
          <a:bodyPr/>
          <a:lstStyle>
            <a:lvl1pPr>
              <a:defRPr>
                <a:solidFill>
                  <a:schemeClr val="tx1">
                    <a:lumMod val="75000"/>
                    <a:lumOff val="25000"/>
                  </a:schemeClr>
                </a:solidFill>
              </a:defRPr>
            </a:lvl1pPr>
          </a:lstStyle>
          <a:p>
            <a:fld id="{F3EE06F1-2D77-A44E-97FA-F679B9CB76D5}" type="slidenum">
              <a:rPr lang="fi-FI" smtClean="0"/>
              <a:pPr/>
              <a:t>‹#›</a:t>
            </a:fld>
            <a:endParaRPr lang="fi-FI"/>
          </a:p>
        </p:txBody>
      </p:sp>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11" name="Alatunnisteen paikkamerkki 6">
            <a:extLst>
              <a:ext uri="{FF2B5EF4-FFF2-40B4-BE49-F238E27FC236}">
                <a16:creationId xmlns:a16="http://schemas.microsoft.com/office/drawing/2014/main" id="{A12F04CB-ECF6-4F64-AACC-9FB0DFBA1BD7}"/>
              </a:ext>
            </a:extLst>
          </p:cNvPr>
          <p:cNvSpPr>
            <a:spLocks noGrp="1"/>
          </p:cNvSpPr>
          <p:nvPr>
            <p:ph type="ftr" sz="quarter" idx="11"/>
          </p:nvPr>
        </p:nvSpPr>
        <p:spPr>
          <a:xfrm>
            <a:off x="4121668" y="6356350"/>
            <a:ext cx="3935963" cy="365125"/>
          </a:xfrm>
        </p:spPr>
        <p:txBody>
          <a:bodyPr/>
          <a:lstStyle/>
          <a:p>
            <a:endParaRPr lang="fi-FI" dirty="0"/>
          </a:p>
        </p:txBody>
      </p:sp>
    </p:spTree>
    <p:extLst>
      <p:ext uri="{BB962C8B-B14F-4D97-AF65-F5344CB8AC3E}">
        <p14:creationId xmlns:p14="http://schemas.microsoft.com/office/powerpoint/2010/main" val="174283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1740275"/>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2837146"/>
            <a:ext cx="10525236" cy="2123934"/>
          </a:xfrm>
          <a:effectLst/>
        </p:spPr>
        <p:txBody>
          <a:bodyPr>
            <a:normAutofit/>
          </a:bodyPr>
          <a:lstStyle>
            <a:lvl1pPr marL="0" indent="0" algn="ctr">
              <a:buNone/>
              <a:defRPr sz="2400" i="1"/>
            </a:lvl1pPr>
          </a:lstStyle>
          <a:p>
            <a:r>
              <a:rPr lang="fi-FI"/>
              <a:t>Otsikko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78C21-47CD-4090-848B-CDE75E453B56}" type="datetime1">
              <a:rPr lang="fi-FI" smtClean="0"/>
              <a:t>12.6.2026</a:t>
            </a:fld>
            <a:endParaRPr lang="fi-FI"/>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7" name="Kuva 6">
            <a:extLst>
              <a:ext uri="{FF2B5EF4-FFF2-40B4-BE49-F238E27FC236}">
                <a16:creationId xmlns:a16="http://schemas.microsoft.com/office/drawing/2014/main" id="{FBD76F2B-45DB-4C94-97C2-D60CBF6353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8" name="Alatunnisteen paikkamerkki 6">
            <a:extLst>
              <a:ext uri="{FF2B5EF4-FFF2-40B4-BE49-F238E27FC236}">
                <a16:creationId xmlns:a16="http://schemas.microsoft.com/office/drawing/2014/main" id="{D1394ED2-75C7-4A59-AD2E-7D168B7AE7E1}"/>
              </a:ext>
            </a:extLst>
          </p:cNvPr>
          <p:cNvSpPr>
            <a:spLocks noGrp="1"/>
          </p:cNvSpPr>
          <p:nvPr>
            <p:ph type="ftr" sz="quarter" idx="11"/>
          </p:nvPr>
        </p:nvSpPr>
        <p:spPr>
          <a:xfrm>
            <a:off x="4121668" y="6356350"/>
            <a:ext cx="3935963" cy="365125"/>
          </a:xfrm>
        </p:spPr>
        <p:txBody>
          <a:bodyPr/>
          <a:lstStyle/>
          <a:p>
            <a:endParaRPr lang="fi-FI" dirty="0"/>
          </a:p>
        </p:txBody>
      </p:sp>
    </p:spTree>
    <p:extLst>
      <p:ext uri="{BB962C8B-B14F-4D97-AF65-F5344CB8AC3E}">
        <p14:creationId xmlns:p14="http://schemas.microsoft.com/office/powerpoint/2010/main" val="114245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teksti + aaltoikkuna">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03F6D011-47EA-6E4D-A27B-95CB34C17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6416"/>
          <a:stretch/>
        </p:blipFill>
        <p:spPr>
          <a:xfrm>
            <a:off x="8324186" y="2492791"/>
            <a:ext cx="3854416" cy="4588086"/>
          </a:xfrm>
          <a:prstGeom prst="rect">
            <a:avLst/>
          </a:prstGeom>
        </p:spPr>
      </p:pic>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14375"/>
            <a:ext cx="10515600" cy="1060926"/>
          </a:xfrm>
          <a:prstGeom prst="rect">
            <a:avLst/>
          </a:prstGeom>
          <a:effectLst/>
        </p:spPr>
        <p:txBody>
          <a:bodyPr anchor="t"/>
          <a:lstStyle>
            <a:lvl1pPr algn="ctr">
              <a:defRPr sz="6000">
                <a:solidFill>
                  <a:schemeClr val="tx2"/>
                </a:solidFill>
              </a:defRPr>
            </a:lvl1pPr>
          </a:lstStyle>
          <a:p>
            <a:r>
              <a:rPr lang="fi-FI"/>
              <a:t>Muokkaa </a:t>
            </a:r>
            <a:r>
              <a:rPr lang="fi-FI" err="1"/>
              <a:t>ots</a:t>
            </a:r>
            <a:r>
              <a:rPr lang="fi-FI"/>
              <a:t>. </a:t>
            </a:r>
            <a:r>
              <a:rPr lang="fi-FI" err="1"/>
              <a:t>perustyyl</a:t>
            </a:r>
            <a:r>
              <a:rPr lang="fi-FI"/>
              <a:t>. </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45918" y="2011680"/>
            <a:ext cx="7478268" cy="4208145"/>
          </a:xfrm>
          <a:prstGeom prst="rect">
            <a:avLst/>
          </a:prstGeom>
          <a:effectLst/>
        </p:spPr>
        <p:txBody>
          <a:bodyPr>
            <a:normAutofit/>
          </a:bodyPr>
          <a:lstStyle>
            <a:lvl1pPr marL="342900" indent="-342900" algn="l">
              <a:lnSpc>
                <a:spcPct val="100000"/>
              </a:lnSpc>
              <a:buClr>
                <a:schemeClr val="tx2"/>
              </a:buClr>
              <a:buFont typeface="Arial" panose="020B0604020202020204" pitchFamily="34" charset="0"/>
              <a:buChar char="•"/>
              <a:defRPr sz="2400">
                <a:solidFill>
                  <a:schemeClr val="tx2"/>
                </a:solidFill>
              </a:defRPr>
            </a:lvl1pPr>
            <a:lvl2pPr marL="800100" indent="-342900" algn="l">
              <a:lnSpc>
                <a:spcPct val="100000"/>
              </a:lnSpc>
              <a:buClr>
                <a:schemeClr val="tx2"/>
              </a:buClr>
              <a:buFont typeface="Courier New" panose="02070309020205020404" pitchFamily="49" charset="0"/>
              <a:buChar char="o"/>
              <a:defRPr sz="2000">
                <a:solidFill>
                  <a:schemeClr val="tx2"/>
                </a:solidFill>
              </a:defRPr>
            </a:lvl2pPr>
            <a:lvl3pPr marL="1200150" indent="-285750" algn="l">
              <a:lnSpc>
                <a:spcPct val="100000"/>
              </a:lnSpc>
              <a:buClr>
                <a:schemeClr val="tx2"/>
              </a:buClr>
              <a:buFont typeface="Wingdings" pitchFamily="2" charset="2"/>
              <a:buChar char="§"/>
              <a:defRPr sz="1800">
                <a:solidFill>
                  <a:schemeClr val="tx2"/>
                </a:solidFill>
              </a:defRPr>
            </a:lvl3pPr>
            <a:lvl4pPr marL="1657350" indent="-285750" algn="l">
              <a:lnSpc>
                <a:spcPct val="100000"/>
              </a:lnSpc>
              <a:buClr>
                <a:schemeClr val="tx2"/>
              </a:buClr>
              <a:buFont typeface="Wingdings" pitchFamily="2" charset="2"/>
              <a:buChar char="§"/>
              <a:defRPr sz="1600">
                <a:solidFill>
                  <a:schemeClr val="tx2"/>
                </a:solidFill>
              </a:defRPr>
            </a:lvl4pPr>
            <a:lvl5pPr marL="2114550" indent="-285750" algn="l">
              <a:lnSpc>
                <a:spcPct val="100000"/>
              </a:lnSpc>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5" name="Päivämäärän paikkamerkki 4"/>
          <p:cNvSpPr>
            <a:spLocks noGrp="1"/>
          </p:cNvSpPr>
          <p:nvPr>
            <p:ph type="dt" sz="half" idx="10"/>
          </p:nvPr>
        </p:nvSpPr>
        <p:spPr/>
        <p:txBody>
          <a:bodyPr/>
          <a:lstStyle/>
          <a:p>
            <a:fld id="{C7D98752-59B4-476B-82AD-A40B94580204}" type="datetime1">
              <a:rPr lang="fi-FI" smtClean="0"/>
              <a:t>12.6.2026</a:t>
            </a:fld>
            <a:endParaRPr lang="fi-FI"/>
          </a:p>
        </p:txBody>
      </p:sp>
      <p:sp>
        <p:nvSpPr>
          <p:cNvPr id="7" name="Alatunnisteen paikkamerkki 6"/>
          <p:cNvSpPr>
            <a:spLocks noGrp="1"/>
          </p:cNvSpPr>
          <p:nvPr>
            <p:ph type="ftr" sz="quarter" idx="11"/>
          </p:nvPr>
        </p:nvSpPr>
        <p:spPr>
          <a:xfrm>
            <a:off x="4121668" y="6356350"/>
            <a:ext cx="3935963" cy="365125"/>
          </a:xfrm>
        </p:spPr>
        <p:txBody>
          <a:bodyPr/>
          <a:lstStyle/>
          <a:p>
            <a:endParaRPr lang="fi-FI" dirty="0"/>
          </a:p>
        </p:txBody>
      </p:sp>
      <p:sp>
        <p:nvSpPr>
          <p:cNvPr id="8" name="Dian numeron paikkamerkki 7"/>
          <p:cNvSpPr>
            <a:spLocks noGrp="1"/>
          </p:cNvSpPr>
          <p:nvPr>
            <p:ph type="sldNum" sz="quarter" idx="12"/>
          </p:nvPr>
        </p:nvSpPr>
        <p:spPr/>
        <p:txBody>
          <a:bodyPr/>
          <a:lstStyle/>
          <a:p>
            <a:fld id="{F3EE06F1-2D77-A44E-97FA-F679B9CB76D5}" type="slidenum">
              <a:rPr lang="fi-FI" smtClean="0"/>
              <a:t>‹#›</a:t>
            </a:fld>
            <a:endParaRPr lang="fi-FI"/>
          </a:p>
        </p:txBody>
      </p:sp>
    </p:spTree>
    <p:extLst>
      <p:ext uri="{BB962C8B-B14F-4D97-AF65-F5344CB8AC3E}">
        <p14:creationId xmlns:p14="http://schemas.microsoft.com/office/powerpoint/2010/main" val="445818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tekti +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EB1795-7E37-401E-B161-37AE45EF1BFC}"/>
              </a:ext>
            </a:extLst>
          </p:cNvPr>
          <p:cNvSpPr>
            <a:spLocks noGrp="1"/>
          </p:cNvSpPr>
          <p:nvPr>
            <p:ph type="title"/>
          </p:nvPr>
        </p:nvSpPr>
        <p:spPr>
          <a:xfrm>
            <a:off x="6324300" y="869315"/>
            <a:ext cx="5517180" cy="1737360"/>
          </a:xfrm>
        </p:spPr>
        <p:txBody>
          <a:bodyPr/>
          <a:lstStyle>
            <a:lvl1pPr algn="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8" name="Tekstin paikkamerkki 7">
            <a:extLst>
              <a:ext uri="{FF2B5EF4-FFF2-40B4-BE49-F238E27FC236}">
                <a16:creationId xmlns:a16="http://schemas.microsoft.com/office/drawing/2014/main" id="{393D55FF-C447-4D7F-848A-B06FD2277D12}"/>
              </a:ext>
            </a:extLst>
          </p:cNvPr>
          <p:cNvSpPr>
            <a:spLocks noGrp="1"/>
          </p:cNvSpPr>
          <p:nvPr>
            <p:ph type="body" sz="quarter" idx="12"/>
          </p:nvPr>
        </p:nvSpPr>
        <p:spPr>
          <a:xfrm>
            <a:off x="6324600" y="2803525"/>
            <a:ext cx="5516563" cy="301783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9">
            <a:extLst>
              <a:ext uri="{FF2B5EF4-FFF2-40B4-BE49-F238E27FC236}">
                <a16:creationId xmlns:a16="http://schemas.microsoft.com/office/drawing/2014/main" id="{58ADFD7B-648D-4C25-B7ED-1716805DE306}"/>
              </a:ext>
            </a:extLst>
          </p:cNvPr>
          <p:cNvSpPr>
            <a:spLocks noGrp="1"/>
          </p:cNvSpPr>
          <p:nvPr>
            <p:ph type="pic" sz="quarter" idx="13"/>
          </p:nvPr>
        </p:nvSpPr>
        <p:spPr>
          <a:xfrm>
            <a:off x="0" y="0"/>
            <a:ext cx="5867400" cy="6121400"/>
          </a:xfrm>
          <a:prstGeom prst="round2DiagRect">
            <a:avLst/>
          </a:prstGeom>
        </p:spPr>
        <p:txBody>
          <a:bodyPr/>
          <a:lstStyle/>
          <a:p>
            <a:endParaRPr lang="fi-FI"/>
          </a:p>
        </p:txBody>
      </p:sp>
      <p:sp>
        <p:nvSpPr>
          <p:cNvPr id="3" name="Päivämäärän paikkamerkki 2">
            <a:extLst>
              <a:ext uri="{FF2B5EF4-FFF2-40B4-BE49-F238E27FC236}">
                <a16:creationId xmlns:a16="http://schemas.microsoft.com/office/drawing/2014/main" id="{89CEB80D-BE46-40F8-99C4-B568A70147F6}"/>
              </a:ext>
            </a:extLst>
          </p:cNvPr>
          <p:cNvSpPr>
            <a:spLocks noGrp="1"/>
          </p:cNvSpPr>
          <p:nvPr>
            <p:ph type="dt" sz="half" idx="10"/>
          </p:nvPr>
        </p:nvSpPr>
        <p:spPr/>
        <p:txBody>
          <a:bodyPr/>
          <a:lstStyle/>
          <a:p>
            <a:fld id="{C3D7A13F-D567-42F3-9A2E-CC4847359E9D}" type="datetime1">
              <a:rPr lang="fi-FI" smtClean="0"/>
              <a:t>12.6.2026</a:t>
            </a:fld>
            <a:endParaRPr lang="fi-FI"/>
          </a:p>
        </p:txBody>
      </p:sp>
      <p:sp>
        <p:nvSpPr>
          <p:cNvPr id="4" name="Dian numeron paikkamerkki 3">
            <a:extLst>
              <a:ext uri="{FF2B5EF4-FFF2-40B4-BE49-F238E27FC236}">
                <a16:creationId xmlns:a16="http://schemas.microsoft.com/office/drawing/2014/main" id="{C89969B8-DA2E-4962-B8A8-9B53AC305B2A}"/>
              </a:ext>
            </a:extLst>
          </p:cNvPr>
          <p:cNvSpPr>
            <a:spLocks noGrp="1"/>
          </p:cNvSpPr>
          <p:nvPr>
            <p:ph type="sldNum" sz="quarter" idx="11"/>
          </p:nvPr>
        </p:nvSpPr>
        <p:spPr/>
        <p:txBody>
          <a:bodyPr/>
          <a:lstStyle/>
          <a:p>
            <a:fld id="{F3EE06F1-2D77-A44E-97FA-F679B9CB76D5}" type="slidenum">
              <a:rPr lang="fi-FI" smtClean="0"/>
              <a:t>‹#›</a:t>
            </a:fld>
            <a:endParaRPr lang="fi-FI"/>
          </a:p>
        </p:txBody>
      </p:sp>
      <p:pic>
        <p:nvPicPr>
          <p:cNvPr id="7" name="Kuva 6">
            <a:extLst>
              <a:ext uri="{FF2B5EF4-FFF2-40B4-BE49-F238E27FC236}">
                <a16:creationId xmlns:a16="http://schemas.microsoft.com/office/drawing/2014/main" id="{BDBA0311-57F4-475E-9D97-DE8E7A6EE57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9" name="Alatunnisteen paikkamerkki 6">
            <a:extLst>
              <a:ext uri="{FF2B5EF4-FFF2-40B4-BE49-F238E27FC236}">
                <a16:creationId xmlns:a16="http://schemas.microsoft.com/office/drawing/2014/main" id="{76104A99-28D5-40A7-A545-6C5199127278}"/>
              </a:ext>
            </a:extLst>
          </p:cNvPr>
          <p:cNvSpPr>
            <a:spLocks noGrp="1"/>
          </p:cNvSpPr>
          <p:nvPr>
            <p:ph type="ftr" sz="quarter" idx="14"/>
          </p:nvPr>
        </p:nvSpPr>
        <p:spPr>
          <a:xfrm>
            <a:off x="4121668" y="6356350"/>
            <a:ext cx="3935963" cy="365125"/>
          </a:xfrm>
        </p:spPr>
        <p:txBody>
          <a:bodyPr/>
          <a:lstStyle/>
          <a:p>
            <a:endParaRPr lang="fi-FI" dirty="0"/>
          </a:p>
        </p:txBody>
      </p:sp>
    </p:spTree>
    <p:extLst>
      <p:ext uri="{BB962C8B-B14F-4D97-AF65-F5344CB8AC3E}">
        <p14:creationId xmlns:p14="http://schemas.microsoft.com/office/powerpoint/2010/main" val="149122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p>
        </p:txBody>
      </p:sp>
      <p:sp>
        <p:nvSpPr>
          <p:cNvPr id="3" name="Contenidor de contingut 2"/>
          <p:cNvSpPr>
            <a:spLocks noGrp="1"/>
          </p:cNvSpPr>
          <p:nvPr>
            <p:ph idx="1"/>
          </p:nvPr>
        </p:nvSpPr>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513F98-AD0D-43B9-BEBA-166815E3109E}" type="datetimeFigureOut">
              <a:rPr kumimoji="0" lang="ca-ES" sz="1200" b="0" i="0" u="none" strike="noStrike" kern="1200" cap="none" spc="0" normalizeH="0" baseline="0" noProof="0" smtClean="0">
                <a:ln>
                  <a:noFill/>
                </a:ln>
                <a:solidFill>
                  <a:srgbClr val="21212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12/6/2026</a:t>
            </a:fld>
            <a:endParaRPr kumimoji="0" lang="ca-ES" sz="1200" b="0" i="0" u="none" strike="noStrike" kern="1200" cap="none" spc="0" normalizeH="0" baseline="0" noProof="0">
              <a:ln>
                <a:noFill/>
              </a:ln>
              <a:solidFill>
                <a:srgbClr val="212121">
                  <a:tint val="75000"/>
                </a:srgbClr>
              </a:solidFill>
              <a:effectLst/>
              <a:uLnTx/>
              <a:uFillTx/>
              <a:latin typeface="Calibri" panose="020F0502020204030204"/>
              <a:ea typeface="+mn-ea"/>
              <a:cs typeface="+mn-cs"/>
            </a:endParaRPr>
          </a:p>
        </p:txBody>
      </p:sp>
      <p:sp>
        <p:nvSpPr>
          <p:cNvPr id="5" name="Contenidor de peu de pà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200" b="0" i="0" u="none" strike="noStrike" kern="1200" cap="none" spc="0" normalizeH="0" baseline="0" noProof="0">
              <a:ln>
                <a:noFill/>
              </a:ln>
              <a:solidFill>
                <a:srgbClr val="212121">
                  <a:tint val="75000"/>
                </a:srgbClr>
              </a:solidFill>
              <a:effectLst/>
              <a:uLnTx/>
              <a:uFillTx/>
              <a:latin typeface="Calibri" panose="020F0502020204030204"/>
              <a:ea typeface="+mn-ea"/>
              <a:cs typeface="+mn-cs"/>
            </a:endParaRPr>
          </a:p>
        </p:txBody>
      </p:sp>
      <p:sp>
        <p:nvSpPr>
          <p:cNvPr id="6" name="Conteni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F372B2-8FB7-4029-BBE2-623947C657E3}" type="slidenum">
              <a:rPr kumimoji="0" lang="ca-ES" sz="1200" b="0" i="0" u="none" strike="noStrike" kern="1200" cap="none" spc="0" normalizeH="0" baseline="0" noProof="0" smtClean="0">
                <a:ln>
                  <a:noFill/>
                </a:ln>
                <a:solidFill>
                  <a:srgbClr val="21212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a-ES" sz="1200" b="0" i="0" u="none" strike="noStrike" kern="1200" cap="none" spc="0" normalizeH="0" baseline="0" noProof="0">
              <a:ln>
                <a:noFill/>
              </a:ln>
              <a:solidFill>
                <a:srgbClr val="212121">
                  <a:tint val="75000"/>
                </a:srgbClr>
              </a:solidFill>
              <a:effectLst/>
              <a:uLnTx/>
              <a:uFillTx/>
              <a:latin typeface="Calibri" panose="020F0502020204030204"/>
              <a:ea typeface="+mn-ea"/>
              <a:cs typeface="+mn-cs"/>
            </a:endParaRPr>
          </a:p>
        </p:txBody>
      </p:sp>
      <p:pic>
        <p:nvPicPr>
          <p:cNvPr id="8194" name="Imagen 1">
            <a:extLst>
              <a:ext uri="{FF2B5EF4-FFF2-40B4-BE49-F238E27FC236}">
                <a16:creationId xmlns:a16="http://schemas.microsoft.com/office/drawing/2014/main" id="{612F9632-8655-EC7A-3DF8-5A498757E6E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000" y="5809457"/>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512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14375"/>
            <a:ext cx="10515600" cy="1060926"/>
          </a:xfrm>
          <a:prstGeom prst="rect">
            <a:avLst/>
          </a:prstGeom>
          <a:effectLst/>
        </p:spPr>
        <p:txBody>
          <a:bodyPr anchor="t"/>
          <a:lstStyle>
            <a:lvl1pPr algn="ctr">
              <a:defRPr sz="6000">
                <a:solidFill>
                  <a:schemeClr val="tx2"/>
                </a:solidFill>
              </a:defRPr>
            </a:lvl1pPr>
          </a:lstStyle>
          <a:p>
            <a:r>
              <a:rPr lang="fi-FI"/>
              <a:t>Muokkaa </a:t>
            </a:r>
            <a:r>
              <a:rPr lang="fi-FI" err="1"/>
              <a:t>ots</a:t>
            </a:r>
            <a:r>
              <a:rPr lang="fi-FI"/>
              <a:t>. </a:t>
            </a:r>
            <a:r>
              <a:rPr lang="fi-FI" err="1"/>
              <a:t>perustyyl</a:t>
            </a:r>
            <a:r>
              <a:rPr lang="fi-FI"/>
              <a:t>. </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45918" y="2011680"/>
            <a:ext cx="10501532" cy="4208145"/>
          </a:xfrm>
          <a:prstGeom prst="rect">
            <a:avLst/>
          </a:prstGeom>
          <a:effectLst/>
        </p:spPr>
        <p:txBody>
          <a:bodyPr>
            <a:normAutofit/>
          </a:bodyPr>
          <a:lstStyle>
            <a:lvl1pPr marL="342900" indent="-342900" algn="l">
              <a:lnSpc>
                <a:spcPct val="100000"/>
              </a:lnSpc>
              <a:buClr>
                <a:schemeClr val="tx2"/>
              </a:buClr>
              <a:buFont typeface="Arial" panose="020B0604020202020204" pitchFamily="34" charset="0"/>
              <a:buChar char="•"/>
              <a:defRPr sz="2400">
                <a:solidFill>
                  <a:schemeClr val="tx2"/>
                </a:solidFill>
              </a:defRPr>
            </a:lvl1pPr>
            <a:lvl2pPr marL="800100" indent="-342900" algn="l">
              <a:lnSpc>
                <a:spcPct val="100000"/>
              </a:lnSpc>
              <a:buClr>
                <a:schemeClr val="tx2"/>
              </a:buClr>
              <a:buFont typeface="Courier New" panose="02070309020205020404" pitchFamily="49" charset="0"/>
              <a:buChar char="o"/>
              <a:defRPr sz="2000">
                <a:solidFill>
                  <a:schemeClr val="tx2"/>
                </a:solidFill>
              </a:defRPr>
            </a:lvl2pPr>
            <a:lvl3pPr marL="1200150" indent="-285750" algn="l">
              <a:lnSpc>
                <a:spcPct val="100000"/>
              </a:lnSpc>
              <a:buClr>
                <a:schemeClr val="tx2"/>
              </a:buClr>
              <a:buFont typeface="Wingdings" pitchFamily="2" charset="2"/>
              <a:buChar char="§"/>
              <a:defRPr sz="1800">
                <a:solidFill>
                  <a:schemeClr val="tx2"/>
                </a:solidFill>
              </a:defRPr>
            </a:lvl3pPr>
            <a:lvl4pPr marL="1657350" indent="-285750" algn="l">
              <a:lnSpc>
                <a:spcPct val="100000"/>
              </a:lnSpc>
              <a:buClr>
                <a:schemeClr val="tx2"/>
              </a:buClr>
              <a:buFont typeface="Wingdings" pitchFamily="2" charset="2"/>
              <a:buChar char="§"/>
              <a:defRPr sz="1600">
                <a:solidFill>
                  <a:schemeClr val="tx2"/>
                </a:solidFill>
              </a:defRPr>
            </a:lvl4pPr>
            <a:lvl5pPr marL="2114550" indent="-285750" algn="l">
              <a:lnSpc>
                <a:spcPct val="100000"/>
              </a:lnSpc>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16BB38-9D60-314D-953C-E4852C9DE2CB}"/>
              </a:ext>
            </a:extLst>
          </p:cNvPr>
          <p:cNvSpPr>
            <a:spLocks noGrp="1"/>
          </p:cNvSpPr>
          <p:nvPr>
            <p:ph type="dt" sz="half" idx="10"/>
          </p:nvPr>
        </p:nvSpPr>
        <p:spPr/>
        <p:txBody>
          <a:bodyPr/>
          <a:lstStyle>
            <a:lvl1pPr>
              <a:defRPr>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EDEAAA-85EE-4BE0-96D2-98803BEE6ECA}" type="datetime1">
              <a:rPr kumimoji="0" lang="fi-FI" sz="1200" b="0" i="0" u="none" strike="noStrike" kern="1200" cap="none" spc="0" normalizeH="0" baseline="0" noProof="0" smtClean="0">
                <a:ln>
                  <a:noFill/>
                </a:ln>
                <a:solidFill>
                  <a:srgbClr val="FFFFFF">
                    <a:lumMod val="75000"/>
                    <a:lumOff val="25000"/>
                  </a:srgbClr>
                </a:solidFill>
                <a:effectLst/>
                <a:uLnTx/>
                <a:uFillTx/>
                <a:latin typeface="Calibri" panose="020F0502020204030204"/>
                <a:ea typeface="+mn-ea"/>
                <a:cs typeface="+mn-cs"/>
              </a:rPr>
              <a:t>12.6.2026</a:t>
            </a:fld>
            <a:endParaRPr kumimoji="0" lang="fi-FI" sz="1200" b="0" i="0" u="none" strike="noStrike" kern="1200" cap="none" spc="0" normalizeH="0" baseline="0" noProof="0">
              <a:ln>
                <a:noFill/>
              </a:ln>
              <a:solidFill>
                <a:srgbClr val="FFFFFF">
                  <a:lumMod val="75000"/>
                  <a:lumOff val="25000"/>
                </a:srgbClr>
              </a:solidFill>
              <a:effectLst/>
              <a:uLnTx/>
              <a:uFillTx/>
              <a:latin typeface="Calibri" panose="020F0502020204030204"/>
              <a:ea typeface="+mn-ea"/>
              <a:cs typeface="+mn-cs"/>
            </a:endParaRPr>
          </a:p>
        </p:txBody>
      </p:sp>
      <p:sp>
        <p:nvSpPr>
          <p:cNvPr id="6" name="Dian numeron paikkamerkki 5">
            <a:extLst>
              <a:ext uri="{FF2B5EF4-FFF2-40B4-BE49-F238E27FC236}">
                <a16:creationId xmlns:a16="http://schemas.microsoft.com/office/drawing/2014/main" id="{CB2CC15D-54FB-394B-9156-B7B3BA66510E}"/>
              </a:ext>
            </a:extLst>
          </p:cNvPr>
          <p:cNvSpPr>
            <a:spLocks noGrp="1"/>
          </p:cNvSpPr>
          <p:nvPr>
            <p:ph type="sldNum" sz="quarter" idx="12"/>
          </p:nvPr>
        </p:nvSpPr>
        <p:spPr/>
        <p:txBody>
          <a:bodyPr/>
          <a:lstStyle>
            <a:lvl1pPr>
              <a:defRPr>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FFFFFF">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srgbClr val="FFFFFF">
                  <a:lumMod val="75000"/>
                  <a:lumOff val="25000"/>
                </a:srgbClr>
              </a:solidFill>
              <a:effectLst/>
              <a:uLnTx/>
              <a:uFillTx/>
              <a:latin typeface="Calibri" panose="020F0502020204030204"/>
              <a:ea typeface="+mn-ea"/>
              <a:cs typeface="+mn-cs"/>
            </a:endParaRPr>
          </a:p>
        </p:txBody>
      </p:sp>
      <p:pic>
        <p:nvPicPr>
          <p:cNvPr id="7" name="Kuva 6">
            <a:extLst>
              <a:ext uri="{FF2B5EF4-FFF2-40B4-BE49-F238E27FC236}">
                <a16:creationId xmlns:a16="http://schemas.microsoft.com/office/drawing/2014/main" id="{66228325-6032-4F41-9E54-225E76F5EAD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8" name="Alatunnisteen paikkamerkki 1">
            <a:extLst>
              <a:ext uri="{FF2B5EF4-FFF2-40B4-BE49-F238E27FC236}">
                <a16:creationId xmlns:a16="http://schemas.microsoft.com/office/drawing/2014/main" id="{9EEAAD98-ACDF-4CEA-BB1F-A7470144A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30992609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84EEB84-A5B0-1748-81A0-4D57AA8CB813}"/>
              </a:ext>
            </a:extLst>
          </p:cNvPr>
          <p:cNvSpPr>
            <a:spLocks noGrp="1"/>
          </p:cNvSpPr>
          <p:nvPr>
            <p:ph type="title"/>
          </p:nvPr>
        </p:nvSpPr>
        <p:spPr>
          <a:xfrm>
            <a:off x="2709332" y="799340"/>
            <a:ext cx="6581429"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19" name="Kuva 18">
            <a:extLst>
              <a:ext uri="{FF2B5EF4-FFF2-40B4-BE49-F238E27FC236}">
                <a16:creationId xmlns:a16="http://schemas.microsoft.com/office/drawing/2014/main" id="{2125818B-1E20-E141-9491-35C87640338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569708" y="136525"/>
            <a:ext cx="2484239" cy="955346"/>
          </a:xfrm>
          <a:prstGeom prst="rect">
            <a:avLst/>
          </a:prstGeom>
          <a:effectLst>
            <a:outerShdw blurRad="139700" dist="12700" dir="2700000" algn="tl" rotWithShape="0">
              <a:prstClr val="black">
                <a:alpha val="40000"/>
              </a:prstClr>
            </a:outerShdw>
          </a:effectLst>
        </p:spPr>
      </p:pic>
      <p:pic>
        <p:nvPicPr>
          <p:cNvPr id="5" name="Kuva 4">
            <a:extLst>
              <a:ext uri="{FF2B5EF4-FFF2-40B4-BE49-F238E27FC236}">
                <a16:creationId xmlns:a16="http://schemas.microsoft.com/office/drawing/2014/main" id="{10593290-AA67-496D-B707-1DEA98C86F0F}"/>
              </a:ext>
            </a:extLst>
          </p:cNvPr>
          <p:cNvPicPr>
            <a:picLocks noChangeAspect="1"/>
          </p:cNvPicPr>
          <p:nvPr userDrawn="1"/>
        </p:nvPicPr>
        <p:blipFill>
          <a:blip r:embed="rId5"/>
          <a:srcRect/>
          <a:stretch/>
        </p:blipFill>
        <p:spPr>
          <a:xfrm>
            <a:off x="242781" y="6356350"/>
            <a:ext cx="1238935" cy="311634"/>
          </a:xfrm>
          <a:prstGeom prst="rect">
            <a:avLst/>
          </a:prstGeom>
        </p:spPr>
      </p:pic>
    </p:spTree>
    <p:extLst>
      <p:ext uri="{BB962C8B-B14F-4D97-AF65-F5344CB8AC3E}">
        <p14:creationId xmlns:p14="http://schemas.microsoft.com/office/powerpoint/2010/main" val="1949849205"/>
      </p:ext>
    </p:extLst>
  </p:cSld>
  <p:clrMap bg1="dk1" tx1="lt1" bg2="dk2" tx2="lt2" accent1="accent1" accent2="accent2" accent3="accent3" accent4="accent4" accent5="accent5" accent6="accent6" hlink="hlink" folHlink="folHlink"/>
  <p:sldLayoutIdLst>
    <p:sldLayoutId id="2147483679" r:id="rId1"/>
  </p:sldLayoutIdLst>
  <p:hf hdr="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Clr>
          <a:schemeClr val="accent2"/>
        </a:buClr>
        <a:buFont typeface="Courier New" panose="02070309020205020404" pitchFamily="49" charset="0"/>
        <a:buChar char="o"/>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Clr>
          <a:schemeClr val="accent2"/>
        </a:buClr>
        <a:buFont typeface="Wingdings" pitchFamily="2" charset="2"/>
        <a:buChar char="Ø"/>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Clr>
          <a:schemeClr val="accent2"/>
        </a:buClr>
        <a:buFont typeface="Helvetica" pitchFamily="2"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p:spPr>
        <p:txBody>
          <a:bodyPr vert="horz" lIns="91440" tIns="45720" rIns="91440" bIns="45720" rtlCol="0">
            <a:normAutofit/>
          </a:bodyPr>
          <a:lstStyle/>
          <a:p>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DF25A-8906-4EDD-BF38-36838DA0A270}" type="datetime1">
              <a:rPr lang="fi-FI" smtClean="0"/>
              <a:t>12.6.2026</a:t>
            </a:fld>
            <a:endParaRPr lang="fi-FI" dirty="0"/>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11" name="Kuva 7">
            <a:extLst>
              <a:ext uri="{FF2B5EF4-FFF2-40B4-BE49-F238E27FC236}">
                <a16:creationId xmlns:a16="http://schemas.microsoft.com/office/drawing/2014/main" id="{36EEFE7A-A019-8245-8B1B-79373550A02F}"/>
              </a:ext>
            </a:extLst>
          </p:cNvPr>
          <p:cNvPicPr>
            <a:picLocks noChangeAspect="1"/>
          </p:cNvPicPr>
          <p:nvPr userDrawn="1"/>
        </p:nvPicPr>
        <p:blipFill>
          <a:blip r:embed="rId9"/>
          <a:srcRect/>
          <a:stretch/>
        </p:blipFill>
        <p:spPr>
          <a:xfrm>
            <a:off x="242780" y="6353212"/>
            <a:ext cx="1231334" cy="311634"/>
          </a:xfrm>
          <a:prstGeom prst="rect">
            <a:avLst/>
          </a:prstGeom>
        </p:spPr>
      </p:pic>
      <p:sp>
        <p:nvSpPr>
          <p:cNvPr id="2" name="Alatunnisteen paikkamerkki 1">
            <a:extLst>
              <a:ext uri="{FF2B5EF4-FFF2-40B4-BE49-F238E27FC236}">
                <a16:creationId xmlns:a16="http://schemas.microsoft.com/office/drawing/2014/main" id="{EFEB5C75-9C88-46D4-947C-D7483FA5A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984712758"/>
      </p:ext>
    </p:extLst>
  </p:cSld>
  <p:clrMap bg1="lt1" tx1="dk1" bg2="lt2" tx2="dk2" accent1="accent1" accent2="accent2" accent3="accent3" accent4="accent4" accent5="accent5" accent6="accent6" hlink="hlink" folHlink="folHlink"/>
  <p:sldLayoutIdLst>
    <p:sldLayoutId id="2147483734" r:id="rId1"/>
    <p:sldLayoutId id="2147483742" r:id="rId2"/>
    <p:sldLayoutId id="2147483733" r:id="rId3"/>
    <p:sldLayoutId id="2147483736" r:id="rId4"/>
    <p:sldLayoutId id="2147483748" r:id="rId5"/>
    <p:sldLayoutId id="2147483687" r:id="rId6"/>
    <p:sldLayoutId id="2147483749" r:id="rId7"/>
  </p:sldLayoutIdLst>
  <p:hf hdr="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Wingdings"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p:spPr>
        <p:txBody>
          <a:bodyPr vert="horz" lIns="91440" tIns="45720" rIns="91440" bIns="45720" rtlCol="0">
            <a:normAutofit/>
          </a:bodyPr>
          <a:lstStyle/>
          <a:p>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2C048-585D-44BA-8C2D-64983F0B70FA}" type="datetime1">
              <a:rPr lang="fi-FI" smtClean="0"/>
              <a:t>12.6.2026</a:t>
            </a:fld>
            <a:endParaRPr lang="fi-FI"/>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9" name="Kuva 8">
            <a:extLst>
              <a:ext uri="{FF2B5EF4-FFF2-40B4-BE49-F238E27FC236}">
                <a16:creationId xmlns:a16="http://schemas.microsoft.com/office/drawing/2014/main" id="{A4EB6745-5D38-414D-8F18-78AE802E20C7}"/>
              </a:ext>
            </a:extLst>
          </p:cNvPr>
          <p:cNvPicPr>
            <a:picLocks noChangeAspect="1"/>
          </p:cNvPicPr>
          <p:nvPr userDrawn="1"/>
        </p:nvPicPr>
        <p:blipFill>
          <a:blip r:embed="rId7"/>
          <a:srcRect/>
          <a:stretch/>
        </p:blipFill>
        <p:spPr>
          <a:xfrm>
            <a:off x="242781" y="6356350"/>
            <a:ext cx="1238935" cy="311634"/>
          </a:xfrm>
          <a:prstGeom prst="rect">
            <a:avLst/>
          </a:prstGeom>
        </p:spPr>
      </p:pic>
      <p:sp>
        <p:nvSpPr>
          <p:cNvPr id="2" name="Alatunnisteen paikkamerkki 1">
            <a:extLst>
              <a:ext uri="{FF2B5EF4-FFF2-40B4-BE49-F238E27FC236}">
                <a16:creationId xmlns:a16="http://schemas.microsoft.com/office/drawing/2014/main" id="{382AD9C5-3DA3-4566-9BA7-6876F94555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1991031939"/>
      </p:ext>
    </p:extLst>
  </p:cSld>
  <p:clrMap bg1="dk1" tx1="lt1" bg2="dk2" tx2="lt2" accent1="accent1" accent2="accent2" accent3="accent3" accent4="accent4" accent5="accent5" accent6="accent6" hlink="hlink" folHlink="folHlink"/>
  <p:sldLayoutIdLst>
    <p:sldLayoutId id="2147483741" r:id="rId1"/>
    <p:sldLayoutId id="2147483738" r:id="rId2"/>
    <p:sldLayoutId id="2147483737" r:id="rId3"/>
    <p:sldLayoutId id="2147483739" r:id="rId4"/>
    <p:sldLayoutId id="2147483706" r:id="rId5"/>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Wingdings"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AD3963"/>
        </a:solidFill>
        <a:effectLst/>
      </p:bgPr>
    </p:bg>
    <p:spTree>
      <p:nvGrpSpPr>
        <p:cNvPr id="1" name=""/>
        <p:cNvGrpSpPr/>
        <p:nvPr/>
      </p:nvGrpSpPr>
      <p:grpSpPr>
        <a:xfrm>
          <a:off x="0" y="0"/>
          <a:ext cx="0" cy="0"/>
          <a:chOff x="0" y="0"/>
          <a:chExt cx="0" cy="0"/>
        </a:xfrm>
      </p:grpSpPr>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p:spPr>
        <p:txBody>
          <a:bodyPr vert="horz" lIns="91440" tIns="45720" rIns="91440" bIns="45720" rtlCol="0">
            <a:normAutofit/>
          </a:bodyPr>
          <a:lstStyle/>
          <a:p>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58578-BC5F-4B15-8F5D-0DD369EB3107}" type="datetime1">
              <a:rPr lang="fi-FI" smtClean="0"/>
              <a:t>12.6.2026</a:t>
            </a:fld>
            <a:endParaRPr lang="fi-FI"/>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8" name="Kuva 7">
            <a:extLst>
              <a:ext uri="{FF2B5EF4-FFF2-40B4-BE49-F238E27FC236}">
                <a16:creationId xmlns:a16="http://schemas.microsoft.com/office/drawing/2014/main" id="{A1B44897-2509-47CF-8B3C-182C95A8055F}"/>
              </a:ext>
            </a:extLst>
          </p:cNvPr>
          <p:cNvPicPr>
            <a:picLocks noChangeAspect="1"/>
          </p:cNvPicPr>
          <p:nvPr userDrawn="1"/>
        </p:nvPicPr>
        <p:blipFill>
          <a:blip r:embed="rId6"/>
          <a:srcRect/>
          <a:stretch/>
        </p:blipFill>
        <p:spPr>
          <a:xfrm>
            <a:off x="242781" y="6356350"/>
            <a:ext cx="1238935" cy="311634"/>
          </a:xfrm>
          <a:prstGeom prst="rect">
            <a:avLst/>
          </a:prstGeom>
        </p:spPr>
      </p:pic>
      <p:sp>
        <p:nvSpPr>
          <p:cNvPr id="2" name="Alatunnisteen paikkamerkki 1">
            <a:extLst>
              <a:ext uri="{FF2B5EF4-FFF2-40B4-BE49-F238E27FC236}">
                <a16:creationId xmlns:a16="http://schemas.microsoft.com/office/drawing/2014/main" id="{D9784348-D887-4F24-AD29-F32FB63D97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1682510716"/>
      </p:ext>
    </p:extLst>
  </p:cSld>
  <p:clrMap bg1="dk1" tx1="lt1" bg2="dk2" tx2="lt2" accent1="accent1" accent2="accent2" accent3="accent3" accent4="accent4" accent5="accent5" accent6="accent6" hlink="hlink" folHlink="folHlink"/>
  <p:sldLayoutIdLst>
    <p:sldLayoutId id="2147483747" r:id="rId1"/>
    <p:sldLayoutId id="2147483743" r:id="rId2"/>
    <p:sldLayoutId id="2147483745" r:id="rId3"/>
    <p:sldLayoutId id="2147483714" r:id="rId4"/>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Wingdings"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adlet.com/unisk/edufirst-uyam41g1osibodc0"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adlet.com/unisk/edufirst-uyam41g1osibodc0"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C2847D-3973-3E88-38DE-6DF783DA396B}"/>
              </a:ext>
            </a:extLst>
          </p:cNvPr>
          <p:cNvSpPr>
            <a:spLocks noGrp="1"/>
          </p:cNvSpPr>
          <p:nvPr>
            <p:ph type="title"/>
          </p:nvPr>
        </p:nvSpPr>
        <p:spPr>
          <a:xfrm>
            <a:off x="3626629" y="1929207"/>
            <a:ext cx="5426075" cy="1060926"/>
          </a:xfrm>
        </p:spPr>
        <p:txBody>
          <a:bodyPr>
            <a:normAutofit fontScale="90000"/>
          </a:bodyPr>
          <a:lstStyle/>
          <a:p>
            <a:r>
              <a:rPr lang="fi-FI" dirty="0"/>
              <a:t>EDUFIRST</a:t>
            </a:r>
            <a:br>
              <a:rPr lang="fi-FI" dirty="0"/>
            </a:br>
            <a:br>
              <a:rPr lang="fi-FI" dirty="0"/>
            </a:br>
            <a:r>
              <a:rPr lang="fi-FI" dirty="0"/>
              <a:t>WORKSHOP </a:t>
            </a:r>
          </a:p>
        </p:txBody>
      </p:sp>
      <p:pic>
        <p:nvPicPr>
          <p:cNvPr id="7" name="Kuva 6">
            <a:extLst>
              <a:ext uri="{FF2B5EF4-FFF2-40B4-BE49-F238E27FC236}">
                <a16:creationId xmlns:a16="http://schemas.microsoft.com/office/drawing/2014/main" id="{EA7F15B9-E302-44BE-193D-826E4C06F0CD}"/>
              </a:ext>
            </a:extLst>
          </p:cNvPr>
          <p:cNvPicPr>
            <a:picLocks noChangeAspect="1"/>
          </p:cNvPicPr>
          <p:nvPr/>
        </p:nvPicPr>
        <p:blipFill>
          <a:blip r:embed="rId2"/>
          <a:srcRect l="317" t="5763" r="59434" b="23439"/>
          <a:stretch/>
        </p:blipFill>
        <p:spPr>
          <a:xfrm>
            <a:off x="8216211" y="1585195"/>
            <a:ext cx="3837736" cy="2809875"/>
          </a:xfrm>
          <a:prstGeom prst="rect">
            <a:avLst/>
          </a:prstGeom>
        </p:spPr>
      </p:pic>
      <p:sp>
        <p:nvSpPr>
          <p:cNvPr id="4" name="Päivämäärän paikkamerkki 3">
            <a:extLst>
              <a:ext uri="{FF2B5EF4-FFF2-40B4-BE49-F238E27FC236}">
                <a16:creationId xmlns:a16="http://schemas.microsoft.com/office/drawing/2014/main" id="{44D18C57-C06F-088E-601A-F72E744053D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320EA-10A2-4D80-97F4-B5438742DBB6}" type="datetime1">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12.6.2026</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sp>
        <p:nvSpPr>
          <p:cNvPr id="5" name="Dian numeron paikkamerkki 4">
            <a:extLst>
              <a:ext uri="{FF2B5EF4-FFF2-40B4-BE49-F238E27FC236}">
                <a16:creationId xmlns:a16="http://schemas.microsoft.com/office/drawing/2014/main" id="{46C5AA44-6AC1-BC6A-6F74-0D1E0954F3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pic>
        <p:nvPicPr>
          <p:cNvPr id="8" name="Kuva 7">
            <a:extLst>
              <a:ext uri="{FF2B5EF4-FFF2-40B4-BE49-F238E27FC236}">
                <a16:creationId xmlns:a16="http://schemas.microsoft.com/office/drawing/2014/main" id="{F62FA44B-C2CF-382C-7F85-8DC6E1AAEBE6}"/>
              </a:ext>
            </a:extLst>
          </p:cNvPr>
          <p:cNvPicPr>
            <a:picLocks noChangeAspect="1"/>
          </p:cNvPicPr>
          <p:nvPr/>
        </p:nvPicPr>
        <p:blipFill>
          <a:blip r:embed="rId3"/>
          <a:stretch>
            <a:fillRect/>
          </a:stretch>
        </p:blipFill>
        <p:spPr>
          <a:xfrm>
            <a:off x="456733" y="1388852"/>
            <a:ext cx="4019511" cy="3479657"/>
          </a:xfrm>
          <a:prstGeom prst="rect">
            <a:avLst/>
          </a:prstGeom>
        </p:spPr>
      </p:pic>
      <p:sp>
        <p:nvSpPr>
          <p:cNvPr id="10" name="Tekstiruutu 9">
            <a:extLst>
              <a:ext uri="{FF2B5EF4-FFF2-40B4-BE49-F238E27FC236}">
                <a16:creationId xmlns:a16="http://schemas.microsoft.com/office/drawing/2014/main" id="{E4272A2F-DE36-95E7-7083-B0FD3C698805}"/>
              </a:ext>
            </a:extLst>
          </p:cNvPr>
          <p:cNvSpPr txBox="1"/>
          <p:nvPr/>
        </p:nvSpPr>
        <p:spPr>
          <a:xfrm>
            <a:off x="5505244" y="5987018"/>
            <a:ext cx="1181511" cy="369332"/>
          </a:xfrm>
          <a:prstGeom prst="rect">
            <a:avLst/>
          </a:prstGeom>
          <a:noFill/>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417D"/>
                </a:solidFill>
                <a:effectLst/>
                <a:uLnTx/>
                <a:uFillTx/>
                <a:latin typeface="Calibri" panose="020F0502020204030204"/>
                <a:ea typeface="+mn-ea"/>
                <a:cs typeface="+mn-cs"/>
              </a:rPr>
              <a:t>21.5.2025</a:t>
            </a:r>
          </a:p>
        </p:txBody>
      </p:sp>
    </p:spTree>
    <p:extLst>
      <p:ext uri="{BB962C8B-B14F-4D97-AF65-F5344CB8AC3E}">
        <p14:creationId xmlns:p14="http://schemas.microsoft.com/office/powerpoint/2010/main" val="3458933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B47258-7AA5-5A8C-F647-DF2EC2EB8D65}"/>
              </a:ext>
            </a:extLst>
          </p:cNvPr>
          <p:cNvSpPr>
            <a:spLocks noGrp="1"/>
          </p:cNvSpPr>
          <p:nvPr>
            <p:ph type="title"/>
          </p:nvPr>
        </p:nvSpPr>
        <p:spPr/>
        <p:txBody>
          <a:bodyPr/>
          <a:lstStyle/>
          <a:p>
            <a:r>
              <a:rPr lang="fi-FI" dirty="0" err="1"/>
              <a:t>Self</a:t>
            </a:r>
            <a:r>
              <a:rPr lang="fi-FI" dirty="0"/>
              <a:t>-Evaluation </a:t>
            </a:r>
            <a:r>
              <a:rPr lang="fi-FI" dirty="0" err="1"/>
              <a:t>Tool</a:t>
            </a:r>
            <a:endParaRPr lang="fi-FI" dirty="0"/>
          </a:p>
        </p:txBody>
      </p:sp>
      <p:sp>
        <p:nvSpPr>
          <p:cNvPr id="3" name="Sisällön paikkamerkki 2">
            <a:extLst>
              <a:ext uri="{FF2B5EF4-FFF2-40B4-BE49-F238E27FC236}">
                <a16:creationId xmlns:a16="http://schemas.microsoft.com/office/drawing/2014/main" id="{AE6EA694-408B-75D5-0819-A9C847FCE8A0}"/>
              </a:ext>
            </a:extLst>
          </p:cNvPr>
          <p:cNvSpPr>
            <a:spLocks noGrp="1"/>
          </p:cNvSpPr>
          <p:nvPr>
            <p:ph sz="quarter" idx="15"/>
          </p:nvPr>
        </p:nvSpPr>
        <p:spPr/>
        <p:txBody>
          <a:bodyPr>
            <a:normAutofit fontScale="85000" lnSpcReduction="20000"/>
          </a:bodyPr>
          <a:lstStyle/>
          <a:p>
            <a:r>
              <a:rPr lang="en-GB" dirty="0">
                <a:solidFill>
                  <a:srgbClr val="00417D"/>
                </a:solidFill>
              </a:rPr>
              <a:t>To support ECEC services in continuously improving their quality, the EDUFIRST project proposes the development of a Self-Evaluation tool that could guide services in identifying and addressing their needs</a:t>
            </a:r>
            <a:endParaRPr lang="fi-FI" dirty="0">
              <a:solidFill>
                <a:srgbClr val="00417D"/>
              </a:solidFill>
            </a:endParaRPr>
          </a:p>
          <a:p>
            <a:r>
              <a:rPr lang="en-US" dirty="0">
                <a:solidFill>
                  <a:srgbClr val="00417D"/>
                </a:solidFill>
              </a:rPr>
              <a:t>Individual work, questions to answer: </a:t>
            </a:r>
            <a:endParaRPr lang="fi-FI" dirty="0">
              <a:solidFill>
                <a:srgbClr val="00417D"/>
              </a:solidFill>
            </a:endParaRPr>
          </a:p>
          <a:p>
            <a:r>
              <a:rPr lang="en-GB" b="1" dirty="0">
                <a:solidFill>
                  <a:srgbClr val="00417D"/>
                </a:solidFill>
              </a:rPr>
              <a:t>Which dimensions should the Self-Evaluation tool have (policy, institutional, pedagogical, job conditions, etc.)</a:t>
            </a:r>
            <a:endParaRPr lang="fi-FI" dirty="0">
              <a:solidFill>
                <a:srgbClr val="00417D"/>
              </a:solidFill>
            </a:endParaRPr>
          </a:p>
          <a:p>
            <a:r>
              <a:rPr lang="en-GB" b="1" dirty="0">
                <a:solidFill>
                  <a:srgbClr val="00417D"/>
                </a:solidFill>
              </a:rPr>
              <a:t>How is the best way educators can evaluate themselves using the tool: by rubrics? By numbers? By check-list? By other methods?</a:t>
            </a:r>
          </a:p>
          <a:p>
            <a:r>
              <a:rPr lang="en-GB" b="1" dirty="0">
                <a:solidFill>
                  <a:srgbClr val="00417D"/>
                </a:solidFill>
              </a:rPr>
              <a:t>How do you imagine the structure of the Self-evaluation tool? How can be organised and used to be really useful in ECEC services everyday life?</a:t>
            </a:r>
          </a:p>
          <a:p>
            <a:r>
              <a:rPr lang="en-GB" b="1" dirty="0">
                <a:solidFill>
                  <a:srgbClr val="00417D"/>
                </a:solidFill>
              </a:rPr>
              <a:t>How do you think a Self-Evaluation tool for European ECEC services could be useful? How could it look like?</a:t>
            </a:r>
          </a:p>
          <a:p>
            <a:r>
              <a:rPr lang="en-US" dirty="0">
                <a:solidFill>
                  <a:srgbClr val="00417D"/>
                </a:solidFill>
                <a:latin typeface="Calibri (Leipäteksti)"/>
              </a:rPr>
              <a:t>Thoughts are gathered into Padlet: </a:t>
            </a:r>
            <a:r>
              <a:rPr lang="fi-FI" sz="2100" dirty="0">
                <a:solidFill>
                  <a:srgbClr val="00417D"/>
                </a:solidFill>
                <a:latin typeface="Calibri (Leipäteksti)"/>
                <a:hlinkClick r:id="rId2"/>
              </a:rPr>
              <a:t>https://padlet.com/unisk/edufirst-uyam41g1osibodc0</a:t>
            </a:r>
            <a:endParaRPr lang="fi-FI" dirty="0">
              <a:solidFill>
                <a:srgbClr val="00417D"/>
              </a:solidFill>
              <a:latin typeface="Calibri (Leipäteksti)"/>
            </a:endParaRPr>
          </a:p>
          <a:p>
            <a:endParaRPr lang="fi-FI" dirty="0">
              <a:solidFill>
                <a:srgbClr val="00417D"/>
              </a:solidFill>
            </a:endParaRPr>
          </a:p>
          <a:p>
            <a:endParaRPr lang="fi-FI" dirty="0">
              <a:solidFill>
                <a:srgbClr val="00417D"/>
              </a:solidFill>
            </a:endParaRPr>
          </a:p>
          <a:p>
            <a:endParaRPr lang="fi-FI" dirty="0"/>
          </a:p>
          <a:p>
            <a:endParaRPr lang="fi-FI" dirty="0"/>
          </a:p>
        </p:txBody>
      </p:sp>
      <p:sp>
        <p:nvSpPr>
          <p:cNvPr id="4" name="Päivämäärän paikkamerkki 3">
            <a:extLst>
              <a:ext uri="{FF2B5EF4-FFF2-40B4-BE49-F238E27FC236}">
                <a16:creationId xmlns:a16="http://schemas.microsoft.com/office/drawing/2014/main" id="{EB0C1EAE-20F1-AFA4-C943-0C1A52168CBD}"/>
              </a:ext>
            </a:extLst>
          </p:cNvPr>
          <p:cNvSpPr>
            <a:spLocks noGrp="1"/>
          </p:cNvSpPr>
          <p:nvPr>
            <p:ph type="dt" sz="half" idx="2"/>
          </p:nvPr>
        </p:nvSpPr>
        <p:spPr/>
        <p:txBody>
          <a:bodyPr/>
          <a:lstStyle/>
          <a:p>
            <a:fld id="{3D4BC113-F77D-460D-93D0-13521233AE4E}" type="datetime1">
              <a:rPr lang="fi-FI" smtClean="0"/>
              <a:t>12.6.2026</a:t>
            </a:fld>
            <a:endParaRPr lang="fi-FI"/>
          </a:p>
        </p:txBody>
      </p:sp>
      <p:sp>
        <p:nvSpPr>
          <p:cNvPr id="5" name="Dian numeron paikkamerkki 4">
            <a:extLst>
              <a:ext uri="{FF2B5EF4-FFF2-40B4-BE49-F238E27FC236}">
                <a16:creationId xmlns:a16="http://schemas.microsoft.com/office/drawing/2014/main" id="{4CE0AB11-E058-8007-E4B0-42E6FC60F97D}"/>
              </a:ext>
            </a:extLst>
          </p:cNvPr>
          <p:cNvSpPr>
            <a:spLocks noGrp="1"/>
          </p:cNvSpPr>
          <p:nvPr>
            <p:ph type="sldNum" sz="quarter" idx="4"/>
          </p:nvPr>
        </p:nvSpPr>
        <p:spPr/>
        <p:txBody>
          <a:bodyPr/>
          <a:lstStyle/>
          <a:p>
            <a:fld id="{F3EE06F1-2D77-A44E-97FA-F679B9CB76D5}" type="slidenum">
              <a:rPr lang="fi-FI" smtClean="0"/>
              <a:t>10</a:t>
            </a:fld>
            <a:endParaRPr lang="fi-FI"/>
          </a:p>
        </p:txBody>
      </p:sp>
      <p:sp>
        <p:nvSpPr>
          <p:cNvPr id="6" name="Alatunnisteen paikkamerkki 5">
            <a:extLst>
              <a:ext uri="{FF2B5EF4-FFF2-40B4-BE49-F238E27FC236}">
                <a16:creationId xmlns:a16="http://schemas.microsoft.com/office/drawing/2014/main" id="{C8A8A1C8-3553-5A0A-5BFC-1C2C041C4A8C}"/>
              </a:ext>
            </a:extLst>
          </p:cNvPr>
          <p:cNvSpPr>
            <a:spLocks noGrp="1"/>
          </p:cNvSpPr>
          <p:nvPr>
            <p:ph type="ftr" sz="quarter" idx="11"/>
          </p:nvPr>
        </p:nvSpPr>
        <p:spPr/>
        <p:txBody>
          <a:bodyPr/>
          <a:lstStyle/>
          <a:p>
            <a:endParaRPr lang="fi-FI" dirty="0"/>
          </a:p>
        </p:txBody>
      </p:sp>
      <p:pic>
        <p:nvPicPr>
          <p:cNvPr id="8" name="Kuva 7">
            <a:extLst>
              <a:ext uri="{FF2B5EF4-FFF2-40B4-BE49-F238E27FC236}">
                <a16:creationId xmlns:a16="http://schemas.microsoft.com/office/drawing/2014/main" id="{097A2CA7-0790-92D1-8B8E-316853436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389" y="5443428"/>
            <a:ext cx="1657581" cy="809738"/>
          </a:xfrm>
          <a:prstGeom prst="rect">
            <a:avLst/>
          </a:prstGeom>
        </p:spPr>
      </p:pic>
    </p:spTree>
    <p:extLst>
      <p:ext uri="{BB962C8B-B14F-4D97-AF65-F5344CB8AC3E}">
        <p14:creationId xmlns:p14="http://schemas.microsoft.com/office/powerpoint/2010/main" val="1049369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F202C-5983-40C6-436C-0F73838B064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D68519E1-D5BB-9770-7D84-A877BDB571D3}"/>
              </a:ext>
            </a:extLst>
          </p:cNvPr>
          <p:cNvSpPr>
            <a:spLocks noGrp="1"/>
          </p:cNvSpPr>
          <p:nvPr>
            <p:ph type="title"/>
          </p:nvPr>
        </p:nvSpPr>
        <p:spPr/>
        <p:txBody>
          <a:bodyPr/>
          <a:lstStyle/>
          <a:p>
            <a:r>
              <a:rPr lang="fi-FI" dirty="0"/>
              <a:t>Group </a:t>
            </a:r>
            <a:r>
              <a:rPr lang="fi-FI" dirty="0" err="1"/>
              <a:t>discussion</a:t>
            </a:r>
            <a:endParaRPr lang="fi-FI" dirty="0"/>
          </a:p>
        </p:txBody>
      </p:sp>
      <p:sp>
        <p:nvSpPr>
          <p:cNvPr id="3" name="Sisällön paikkamerkki 2">
            <a:extLst>
              <a:ext uri="{FF2B5EF4-FFF2-40B4-BE49-F238E27FC236}">
                <a16:creationId xmlns:a16="http://schemas.microsoft.com/office/drawing/2014/main" id="{F5D1B520-71ED-A9C2-95A7-3420C3D67EA3}"/>
              </a:ext>
            </a:extLst>
          </p:cNvPr>
          <p:cNvSpPr>
            <a:spLocks noGrp="1"/>
          </p:cNvSpPr>
          <p:nvPr>
            <p:ph sz="quarter" idx="15"/>
          </p:nvPr>
        </p:nvSpPr>
        <p:spPr/>
        <p:txBody>
          <a:bodyPr>
            <a:normAutofit lnSpcReduction="10000"/>
          </a:bodyPr>
          <a:lstStyle/>
          <a:p>
            <a:r>
              <a:rPr lang="en-GB" dirty="0">
                <a:solidFill>
                  <a:srgbClr val="00417D"/>
                </a:solidFill>
              </a:rPr>
              <a:t>Each participant presents their responses</a:t>
            </a:r>
          </a:p>
          <a:p>
            <a:r>
              <a:rPr lang="en-GB" dirty="0">
                <a:solidFill>
                  <a:srgbClr val="00417D"/>
                </a:solidFill>
              </a:rPr>
              <a:t>Recording key reflections, ideas, and proposals</a:t>
            </a:r>
          </a:p>
          <a:p>
            <a:r>
              <a:rPr lang="en-GB" dirty="0">
                <a:solidFill>
                  <a:srgbClr val="00417D"/>
                </a:solidFill>
              </a:rPr>
              <a:t>Answering two questions together:</a:t>
            </a:r>
          </a:p>
          <a:p>
            <a:pPr marL="0" indent="0">
              <a:buNone/>
            </a:pPr>
            <a:endParaRPr lang="en-GB" dirty="0">
              <a:solidFill>
                <a:srgbClr val="00417D"/>
              </a:solidFill>
            </a:endParaRPr>
          </a:p>
          <a:p>
            <a:r>
              <a:rPr lang="en-GB" b="1" dirty="0">
                <a:solidFill>
                  <a:srgbClr val="00417D"/>
                </a:solidFill>
              </a:rPr>
              <a:t>How do you think a Self-Evaluation tool for European ECEC services could be useful? How could it look like?</a:t>
            </a:r>
            <a:endParaRPr lang="fi-FI" dirty="0">
              <a:solidFill>
                <a:srgbClr val="00417D"/>
              </a:solidFill>
            </a:endParaRPr>
          </a:p>
          <a:p>
            <a:pPr marL="0" indent="0">
              <a:buNone/>
            </a:pPr>
            <a:endParaRPr lang="en-GB" b="1" dirty="0">
              <a:solidFill>
                <a:srgbClr val="00417D"/>
              </a:solidFill>
            </a:endParaRPr>
          </a:p>
          <a:p>
            <a:r>
              <a:rPr lang="en-US" dirty="0">
                <a:solidFill>
                  <a:srgbClr val="00417D"/>
                </a:solidFill>
              </a:rPr>
              <a:t>The facilitator gathers the key discussion points into a summary</a:t>
            </a:r>
          </a:p>
          <a:p>
            <a:pPr marL="0" indent="0">
              <a:buNone/>
            </a:pPr>
            <a:r>
              <a:rPr lang="en-GB" dirty="0">
                <a:solidFill>
                  <a:srgbClr val="00417D"/>
                </a:solidFill>
              </a:rPr>
              <a:t> </a:t>
            </a:r>
          </a:p>
        </p:txBody>
      </p:sp>
      <p:sp>
        <p:nvSpPr>
          <p:cNvPr id="4" name="Päivämäärän paikkamerkki 3">
            <a:extLst>
              <a:ext uri="{FF2B5EF4-FFF2-40B4-BE49-F238E27FC236}">
                <a16:creationId xmlns:a16="http://schemas.microsoft.com/office/drawing/2014/main" id="{087AD59E-79FA-4354-20F4-D041D886D93E}"/>
              </a:ext>
            </a:extLst>
          </p:cNvPr>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BC113-F77D-460D-93D0-13521233AE4E}" type="datetime1">
              <a:rPr kumimoji="0" lang="fi-FI" sz="1200" b="0" i="0" u="none" strike="noStrike" kern="1200" cap="none" spc="0" normalizeH="0" baseline="0" noProof="0" smtClean="0">
                <a:ln>
                  <a:noFill/>
                </a:ln>
                <a:solidFill>
                  <a:srgbClr val="21212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12.6.2026</a:t>
            </a:fld>
            <a:endParaRPr kumimoji="0" lang="fi-FI" sz="1200" b="0" i="0" u="none" strike="noStrike" kern="1200" cap="none" spc="0" normalizeH="0" baseline="0" noProof="0">
              <a:ln>
                <a:noFill/>
              </a:ln>
              <a:solidFill>
                <a:srgbClr val="212121">
                  <a:tint val="75000"/>
                </a:srgbClr>
              </a:solidFill>
              <a:effectLst/>
              <a:uLnTx/>
              <a:uFillTx/>
              <a:latin typeface="Calibri" panose="020F0502020204030204"/>
              <a:ea typeface="+mn-ea"/>
              <a:cs typeface="+mn-cs"/>
            </a:endParaRPr>
          </a:p>
        </p:txBody>
      </p:sp>
      <p:sp>
        <p:nvSpPr>
          <p:cNvPr id="5" name="Dian numeron paikkamerkki 4">
            <a:extLst>
              <a:ext uri="{FF2B5EF4-FFF2-40B4-BE49-F238E27FC236}">
                <a16:creationId xmlns:a16="http://schemas.microsoft.com/office/drawing/2014/main" id="{5322923C-091F-FEA9-8EA4-4190536DADD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21212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srgbClr val="212121">
                  <a:tint val="75000"/>
                </a:srgbClr>
              </a:solidFill>
              <a:effectLst/>
              <a:uLnTx/>
              <a:uFillTx/>
              <a:latin typeface="Calibri" panose="020F0502020204030204"/>
              <a:ea typeface="+mn-ea"/>
              <a:cs typeface="+mn-cs"/>
            </a:endParaRPr>
          </a:p>
        </p:txBody>
      </p:sp>
      <p:sp>
        <p:nvSpPr>
          <p:cNvPr id="6" name="Alatunnisteen paikkamerkki 5">
            <a:extLst>
              <a:ext uri="{FF2B5EF4-FFF2-40B4-BE49-F238E27FC236}">
                <a16:creationId xmlns:a16="http://schemas.microsoft.com/office/drawing/2014/main" id="{F494251B-82D0-573B-B99F-048526E6D12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212121">
                  <a:tint val="75000"/>
                </a:srgbClr>
              </a:solidFill>
              <a:effectLst/>
              <a:uLnTx/>
              <a:uFillTx/>
              <a:latin typeface="Calibri" panose="020F0502020204030204"/>
              <a:ea typeface="+mn-ea"/>
              <a:cs typeface="+mn-cs"/>
            </a:endParaRPr>
          </a:p>
        </p:txBody>
      </p:sp>
      <p:pic>
        <p:nvPicPr>
          <p:cNvPr id="8" name="Kuva 7">
            <a:extLst>
              <a:ext uri="{FF2B5EF4-FFF2-40B4-BE49-F238E27FC236}">
                <a16:creationId xmlns:a16="http://schemas.microsoft.com/office/drawing/2014/main" id="{B273DD14-C3C3-96B9-6286-834FC6001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9389" y="5443428"/>
            <a:ext cx="1657581" cy="809738"/>
          </a:xfrm>
          <a:prstGeom prst="rect">
            <a:avLst/>
          </a:prstGeom>
        </p:spPr>
      </p:pic>
    </p:spTree>
    <p:extLst>
      <p:ext uri="{BB962C8B-B14F-4D97-AF65-F5344CB8AC3E}">
        <p14:creationId xmlns:p14="http://schemas.microsoft.com/office/powerpoint/2010/main" val="4276500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FA46EE-A401-E601-725A-99862CC375CF}"/>
              </a:ext>
            </a:extLst>
          </p:cNvPr>
          <p:cNvSpPr>
            <a:spLocks noGrp="1"/>
          </p:cNvSpPr>
          <p:nvPr>
            <p:ph type="title"/>
          </p:nvPr>
        </p:nvSpPr>
        <p:spPr>
          <a:xfrm>
            <a:off x="2508250" y="2970485"/>
            <a:ext cx="10515600" cy="1060926"/>
          </a:xfrm>
        </p:spPr>
        <p:txBody>
          <a:bodyPr/>
          <a:lstStyle/>
          <a:p>
            <a:r>
              <a:rPr lang="fi-FI" dirty="0" err="1"/>
              <a:t>Thank</a:t>
            </a:r>
            <a:r>
              <a:rPr lang="fi-FI" dirty="0"/>
              <a:t> </a:t>
            </a:r>
            <a:r>
              <a:rPr lang="fi-FI" dirty="0" err="1"/>
              <a:t>you</a:t>
            </a:r>
            <a:r>
              <a:rPr lang="fi-FI" dirty="0"/>
              <a:t>!</a:t>
            </a:r>
          </a:p>
        </p:txBody>
      </p:sp>
      <p:pic>
        <p:nvPicPr>
          <p:cNvPr id="8" name="Sisällön paikkamerkki 7">
            <a:extLst>
              <a:ext uri="{FF2B5EF4-FFF2-40B4-BE49-F238E27FC236}">
                <a16:creationId xmlns:a16="http://schemas.microsoft.com/office/drawing/2014/main" id="{1EBB3463-6DC9-4F84-406A-CC9F1E8F6ECC}"/>
              </a:ext>
            </a:extLst>
          </p:cNvPr>
          <p:cNvPicPr>
            <a:picLocks noGrp="1" noChangeAspect="1"/>
          </p:cNvPicPr>
          <p:nvPr>
            <p:ph sz="quarter" idx="15"/>
          </p:nvPr>
        </p:nvPicPr>
        <p:blipFill>
          <a:blip r:embed="rId2"/>
          <a:stretch>
            <a:fillRect/>
          </a:stretch>
        </p:blipFill>
        <p:spPr>
          <a:xfrm>
            <a:off x="1380506" y="1582078"/>
            <a:ext cx="4017612" cy="3481118"/>
          </a:xfrm>
          <a:prstGeom prst="rect">
            <a:avLst/>
          </a:prstGeom>
          <a:effectLst/>
        </p:spPr>
      </p:pic>
      <p:sp>
        <p:nvSpPr>
          <p:cNvPr id="4" name="Päivämäärän paikkamerkki 3">
            <a:extLst>
              <a:ext uri="{FF2B5EF4-FFF2-40B4-BE49-F238E27FC236}">
                <a16:creationId xmlns:a16="http://schemas.microsoft.com/office/drawing/2014/main" id="{8F94F570-F3A4-D2A1-FEC4-CE6284215F73}"/>
              </a:ext>
            </a:extLst>
          </p:cNvPr>
          <p:cNvSpPr>
            <a:spLocks noGrp="1"/>
          </p:cNvSpPr>
          <p:nvPr>
            <p:ph type="dt" sz="half" idx="2"/>
          </p:nvPr>
        </p:nvSpPr>
        <p:spPr/>
        <p:txBody>
          <a:bodyPr/>
          <a:lstStyle/>
          <a:p>
            <a:fld id="{3D4BC113-F77D-460D-93D0-13521233AE4E}" type="datetime1">
              <a:rPr lang="fi-FI" smtClean="0"/>
              <a:t>12.6.2026</a:t>
            </a:fld>
            <a:endParaRPr lang="fi-FI"/>
          </a:p>
        </p:txBody>
      </p:sp>
      <p:sp>
        <p:nvSpPr>
          <p:cNvPr id="5" name="Dian numeron paikkamerkki 4">
            <a:extLst>
              <a:ext uri="{FF2B5EF4-FFF2-40B4-BE49-F238E27FC236}">
                <a16:creationId xmlns:a16="http://schemas.microsoft.com/office/drawing/2014/main" id="{E3AC74CB-41FE-2AD5-1576-B8731F5D05DA}"/>
              </a:ext>
            </a:extLst>
          </p:cNvPr>
          <p:cNvSpPr>
            <a:spLocks noGrp="1"/>
          </p:cNvSpPr>
          <p:nvPr>
            <p:ph type="sldNum" sz="quarter" idx="4"/>
          </p:nvPr>
        </p:nvSpPr>
        <p:spPr/>
        <p:txBody>
          <a:bodyPr/>
          <a:lstStyle/>
          <a:p>
            <a:fld id="{F3EE06F1-2D77-A44E-97FA-F679B9CB76D5}" type="slidenum">
              <a:rPr lang="fi-FI" smtClean="0"/>
              <a:t>12</a:t>
            </a:fld>
            <a:endParaRPr lang="fi-FI"/>
          </a:p>
        </p:txBody>
      </p:sp>
      <p:sp>
        <p:nvSpPr>
          <p:cNvPr id="6" name="Alatunnisteen paikkamerkki 5">
            <a:extLst>
              <a:ext uri="{FF2B5EF4-FFF2-40B4-BE49-F238E27FC236}">
                <a16:creationId xmlns:a16="http://schemas.microsoft.com/office/drawing/2014/main" id="{FD23EAE6-AE49-526C-67E1-91985E3BA659}"/>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78093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4307B4-310E-E06C-4A08-3F3F0D653BA7}"/>
              </a:ext>
            </a:extLst>
          </p:cNvPr>
          <p:cNvSpPr>
            <a:spLocks noGrp="1"/>
          </p:cNvSpPr>
          <p:nvPr>
            <p:ph type="title"/>
          </p:nvPr>
        </p:nvSpPr>
        <p:spPr/>
        <p:txBody>
          <a:bodyPr/>
          <a:lstStyle/>
          <a:p>
            <a:r>
              <a:rPr lang="fi-FI" dirty="0" err="1"/>
              <a:t>Introduction</a:t>
            </a:r>
            <a:endParaRPr lang="fi-FI" dirty="0"/>
          </a:p>
        </p:txBody>
      </p:sp>
      <p:sp>
        <p:nvSpPr>
          <p:cNvPr id="3" name="Sisällön paikkamerkki 2">
            <a:extLst>
              <a:ext uri="{FF2B5EF4-FFF2-40B4-BE49-F238E27FC236}">
                <a16:creationId xmlns:a16="http://schemas.microsoft.com/office/drawing/2014/main" id="{CAD479F7-A2C0-B14D-061D-AE319F9C6AD9}"/>
              </a:ext>
            </a:extLst>
          </p:cNvPr>
          <p:cNvSpPr>
            <a:spLocks noGrp="1"/>
          </p:cNvSpPr>
          <p:nvPr>
            <p:ph sz="quarter" idx="15"/>
          </p:nvPr>
        </p:nvSpPr>
        <p:spPr>
          <a:xfrm>
            <a:off x="831850" y="2099803"/>
            <a:ext cx="10525570" cy="4163079"/>
          </a:xfrm>
        </p:spPr>
        <p:txBody>
          <a:bodyPr>
            <a:normAutofit/>
          </a:bodyPr>
          <a:lstStyle/>
          <a:p>
            <a:r>
              <a:rPr lang="en-US" sz="3200" dirty="0">
                <a:solidFill>
                  <a:srgbClr val="00417D"/>
                </a:solidFill>
              </a:rPr>
              <a:t>Who is present today?</a:t>
            </a:r>
          </a:p>
          <a:p>
            <a:r>
              <a:rPr lang="en-US" sz="3200" dirty="0">
                <a:solidFill>
                  <a:srgbClr val="00417D"/>
                </a:solidFill>
              </a:rPr>
              <a:t>Tell us about your:</a:t>
            </a:r>
          </a:p>
          <a:p>
            <a:r>
              <a:rPr lang="en-US" sz="3200" dirty="0">
                <a:solidFill>
                  <a:srgbClr val="00417D"/>
                </a:solidFill>
              </a:rPr>
              <a:t>Name and role</a:t>
            </a:r>
          </a:p>
          <a:p>
            <a:r>
              <a:rPr lang="en-US" sz="3200" dirty="0">
                <a:solidFill>
                  <a:srgbClr val="00417D"/>
                </a:solidFill>
              </a:rPr>
              <a:t>Professional background</a:t>
            </a:r>
            <a:endParaRPr lang="fi-FI" sz="3200" dirty="0">
              <a:solidFill>
                <a:srgbClr val="00417D"/>
              </a:solidFill>
            </a:endParaRPr>
          </a:p>
        </p:txBody>
      </p:sp>
      <p:sp>
        <p:nvSpPr>
          <p:cNvPr id="4" name="Päivämäärän paikkamerkki 3">
            <a:extLst>
              <a:ext uri="{FF2B5EF4-FFF2-40B4-BE49-F238E27FC236}">
                <a16:creationId xmlns:a16="http://schemas.microsoft.com/office/drawing/2014/main" id="{F185C52A-4303-8CF2-FA17-6A4AAC6139A3}"/>
              </a:ext>
            </a:extLst>
          </p:cNvPr>
          <p:cNvSpPr>
            <a:spLocks noGrp="1"/>
          </p:cNvSpPr>
          <p:nvPr>
            <p:ph type="dt" sz="half" idx="2"/>
          </p:nvPr>
        </p:nvSpPr>
        <p:spPr/>
        <p:txBody>
          <a:bodyPr/>
          <a:lstStyle/>
          <a:p>
            <a:fld id="{3D4BC113-F77D-460D-93D0-13521233AE4E}" type="datetime1">
              <a:rPr lang="fi-FI" smtClean="0"/>
              <a:t>12.6.2026</a:t>
            </a:fld>
            <a:endParaRPr lang="fi-FI"/>
          </a:p>
        </p:txBody>
      </p:sp>
      <p:sp>
        <p:nvSpPr>
          <p:cNvPr id="5" name="Dian numeron paikkamerkki 4">
            <a:extLst>
              <a:ext uri="{FF2B5EF4-FFF2-40B4-BE49-F238E27FC236}">
                <a16:creationId xmlns:a16="http://schemas.microsoft.com/office/drawing/2014/main" id="{0A7EB01A-B4D7-3310-7A14-4EAD573408A6}"/>
              </a:ext>
            </a:extLst>
          </p:cNvPr>
          <p:cNvSpPr>
            <a:spLocks noGrp="1"/>
          </p:cNvSpPr>
          <p:nvPr>
            <p:ph type="sldNum" sz="quarter" idx="4"/>
          </p:nvPr>
        </p:nvSpPr>
        <p:spPr/>
        <p:txBody>
          <a:bodyPr/>
          <a:lstStyle/>
          <a:p>
            <a:fld id="{F3EE06F1-2D77-A44E-97FA-F679B9CB76D5}" type="slidenum">
              <a:rPr lang="fi-FI" smtClean="0"/>
              <a:t>2</a:t>
            </a:fld>
            <a:endParaRPr lang="fi-FI"/>
          </a:p>
        </p:txBody>
      </p:sp>
      <p:sp>
        <p:nvSpPr>
          <p:cNvPr id="6" name="Alatunnisteen paikkamerkki 5">
            <a:extLst>
              <a:ext uri="{FF2B5EF4-FFF2-40B4-BE49-F238E27FC236}">
                <a16:creationId xmlns:a16="http://schemas.microsoft.com/office/drawing/2014/main" id="{DBF919BB-0BFE-6B72-B407-91E1BB7CA41E}"/>
              </a:ext>
            </a:extLst>
          </p:cNvPr>
          <p:cNvSpPr>
            <a:spLocks noGrp="1"/>
          </p:cNvSpPr>
          <p:nvPr>
            <p:ph type="ftr" sz="quarter" idx="11"/>
          </p:nvPr>
        </p:nvSpPr>
        <p:spPr/>
        <p:txBody>
          <a:bodyPr/>
          <a:lstStyle/>
          <a:p>
            <a:endParaRPr lang="fi-FI" dirty="0"/>
          </a:p>
        </p:txBody>
      </p:sp>
      <p:pic>
        <p:nvPicPr>
          <p:cNvPr id="9" name="Kuva 8">
            <a:extLst>
              <a:ext uri="{FF2B5EF4-FFF2-40B4-BE49-F238E27FC236}">
                <a16:creationId xmlns:a16="http://schemas.microsoft.com/office/drawing/2014/main" id="{6453A850-CB1D-C874-4C01-770A662D8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9389" y="5499878"/>
            <a:ext cx="1657581" cy="809738"/>
          </a:xfrm>
          <a:prstGeom prst="rect">
            <a:avLst/>
          </a:prstGeom>
        </p:spPr>
      </p:pic>
    </p:spTree>
    <p:extLst>
      <p:ext uri="{BB962C8B-B14F-4D97-AF65-F5344CB8AC3E}">
        <p14:creationId xmlns:p14="http://schemas.microsoft.com/office/powerpoint/2010/main" val="5809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36B265-9AA3-49F0-A636-B2E5EDEFA0D4}"/>
              </a:ext>
            </a:extLst>
          </p:cNvPr>
          <p:cNvSpPr>
            <a:spLocks noGrp="1"/>
          </p:cNvSpPr>
          <p:nvPr>
            <p:ph type="title"/>
          </p:nvPr>
        </p:nvSpPr>
        <p:spPr>
          <a:xfrm>
            <a:off x="928465" y="112593"/>
            <a:ext cx="10515600" cy="1325563"/>
          </a:xfrm>
        </p:spPr>
        <p:txBody>
          <a:bodyPr anchor="ctr">
            <a:normAutofit/>
          </a:bodyPr>
          <a:lstStyle/>
          <a:p>
            <a:r>
              <a:rPr lang="en-US" sz="4400" dirty="0"/>
              <a:t>Background of the </a:t>
            </a:r>
            <a:r>
              <a:rPr lang="en-US" sz="4400" dirty="0" err="1"/>
              <a:t>EduFirst</a:t>
            </a:r>
            <a:r>
              <a:rPr lang="en-US" sz="4400" dirty="0"/>
              <a:t> project</a:t>
            </a:r>
            <a:endParaRPr lang="fi-FI" sz="4400" dirty="0"/>
          </a:p>
        </p:txBody>
      </p:sp>
      <p:sp>
        <p:nvSpPr>
          <p:cNvPr id="3" name="Tekstin paikkamerkki 2">
            <a:extLst>
              <a:ext uri="{FF2B5EF4-FFF2-40B4-BE49-F238E27FC236}">
                <a16:creationId xmlns:a16="http://schemas.microsoft.com/office/drawing/2014/main" id="{4BDE1694-1534-402B-A41F-27A8AE655620}"/>
              </a:ext>
            </a:extLst>
          </p:cNvPr>
          <p:cNvSpPr>
            <a:spLocks noGrp="1"/>
          </p:cNvSpPr>
          <p:nvPr>
            <p:ph sz="quarter" idx="15"/>
          </p:nvPr>
        </p:nvSpPr>
        <p:spPr>
          <a:xfrm>
            <a:off x="138053" y="1221287"/>
            <a:ext cx="6048212" cy="5351933"/>
          </a:xfrm>
        </p:spPr>
        <p:txBody>
          <a:bodyPr>
            <a:normAutofit/>
          </a:bodyPr>
          <a:lstStyle/>
          <a:p>
            <a:pPr>
              <a:lnSpc>
                <a:spcPct val="90000"/>
              </a:lnSpc>
            </a:pPr>
            <a:r>
              <a:rPr lang="en-US" sz="1800" dirty="0">
                <a:solidFill>
                  <a:srgbClr val="00417D"/>
                </a:solidFill>
                <a:latin typeface="+mj-lt"/>
              </a:rPr>
              <a:t>EDUFIRST: Improving Early Childhood Education and Care services (ECEC) for inclusion, equity, community participation and climate justice</a:t>
            </a:r>
          </a:p>
          <a:p>
            <a:pPr>
              <a:lnSpc>
                <a:spcPct val="90000"/>
              </a:lnSpc>
            </a:pPr>
            <a:r>
              <a:rPr lang="en-US" sz="1800" dirty="0">
                <a:solidFill>
                  <a:srgbClr val="00417D"/>
                </a:solidFill>
                <a:latin typeface="+mj-lt"/>
              </a:rPr>
              <a:t>EDUFIRST aims to support municipalities in improving the early childhood education and care (ECEC) service system</a:t>
            </a:r>
          </a:p>
          <a:p>
            <a:pPr>
              <a:lnSpc>
                <a:spcPct val="90000"/>
              </a:lnSpc>
            </a:pPr>
            <a:r>
              <a:rPr lang="en-US" sz="1800" dirty="0">
                <a:solidFill>
                  <a:srgbClr val="00417D"/>
                </a:solidFill>
                <a:latin typeface="+mj-lt"/>
              </a:rPr>
              <a:t>EDUFIST aims at supporting the collaborative efforts of municipalities to improve their ECEC services system</a:t>
            </a:r>
          </a:p>
          <a:p>
            <a:pPr>
              <a:lnSpc>
                <a:spcPct val="90000"/>
              </a:lnSpc>
            </a:pPr>
            <a:r>
              <a:rPr lang="en-US" sz="1800" dirty="0">
                <a:solidFill>
                  <a:srgbClr val="00417D"/>
                </a:solidFill>
                <a:latin typeface="+mj-lt"/>
              </a:rPr>
              <a:t>It involves the large experience and knowledge of three big, non-capital, European cities (Barcelona, Milano and Tampere) and UVIC</a:t>
            </a:r>
          </a:p>
          <a:p>
            <a:pPr>
              <a:lnSpc>
                <a:spcPct val="90000"/>
              </a:lnSpc>
            </a:pPr>
            <a:r>
              <a:rPr lang="en-US" sz="1800" dirty="0">
                <a:solidFill>
                  <a:srgbClr val="00417D"/>
                </a:solidFill>
                <a:latin typeface="+mj-lt"/>
              </a:rPr>
              <a:t>Partners aim to address a set of common challenges related to the availability (equality of the offer), accessibility (barriers to diversity) and quality of ECEC services, all oriented to reach the EU Child Guarantee at the local level</a:t>
            </a:r>
          </a:p>
          <a:p>
            <a:pPr>
              <a:lnSpc>
                <a:spcPct val="90000"/>
              </a:lnSpc>
            </a:pPr>
            <a:r>
              <a:rPr lang="en-US" sz="1800" dirty="0">
                <a:solidFill>
                  <a:srgbClr val="00417D"/>
                </a:solidFill>
                <a:latin typeface="+mj-lt"/>
              </a:rPr>
              <a:t>We are jointly working on an international book project in which the Tampere chapters address </a:t>
            </a:r>
            <a:r>
              <a:rPr lang="en-US" sz="1800" b="1" dirty="0">
                <a:solidFill>
                  <a:srgbClr val="00417D"/>
                </a:solidFill>
                <a:latin typeface="+mj-lt"/>
              </a:rPr>
              <a:t>multilingualism</a:t>
            </a:r>
            <a:r>
              <a:rPr lang="en-US" sz="1800" dirty="0">
                <a:solidFill>
                  <a:srgbClr val="00417D"/>
                </a:solidFill>
                <a:latin typeface="+mj-lt"/>
              </a:rPr>
              <a:t>,</a:t>
            </a:r>
            <a:r>
              <a:rPr lang="en-US" sz="1800" b="1" dirty="0">
                <a:solidFill>
                  <a:srgbClr val="00417D"/>
                </a:solidFill>
                <a:latin typeface="+mj-lt"/>
              </a:rPr>
              <a:t> multiculturalism</a:t>
            </a:r>
            <a:r>
              <a:rPr lang="en-US" sz="1800" dirty="0">
                <a:solidFill>
                  <a:srgbClr val="00417D"/>
                </a:solidFill>
                <a:latin typeface="+mj-lt"/>
              </a:rPr>
              <a:t>, and </a:t>
            </a:r>
            <a:r>
              <a:rPr lang="en-US" sz="1800" b="1" dirty="0">
                <a:solidFill>
                  <a:srgbClr val="00417D"/>
                </a:solidFill>
                <a:latin typeface="+mj-lt"/>
              </a:rPr>
              <a:t>quality assessment</a:t>
            </a:r>
            <a:r>
              <a:rPr lang="en-US" sz="1800" dirty="0">
                <a:solidFill>
                  <a:srgbClr val="00417D"/>
                </a:solidFill>
                <a:latin typeface="+mj-lt"/>
              </a:rPr>
              <a:t> in early childhood education</a:t>
            </a:r>
            <a:endParaRPr lang="fi-FI" sz="1800" b="1" dirty="0">
              <a:solidFill>
                <a:srgbClr val="00417D"/>
              </a:solidFill>
              <a:latin typeface="+mj-lt"/>
            </a:endParaRPr>
          </a:p>
        </p:txBody>
      </p:sp>
      <p:sp>
        <p:nvSpPr>
          <p:cNvPr id="4" name="Päivämäärän paikkamerkki 3">
            <a:extLst>
              <a:ext uri="{FF2B5EF4-FFF2-40B4-BE49-F238E27FC236}">
                <a16:creationId xmlns:a16="http://schemas.microsoft.com/office/drawing/2014/main" id="{D73F9C69-5438-4A5E-8EAC-E712CFE27A6E}"/>
              </a:ext>
            </a:extLst>
          </p:cNvPr>
          <p:cNvSpPr>
            <a:spLocks noGrp="1"/>
          </p:cNvSpPr>
          <p:nvPr>
            <p:ph type="dt" sz="half" idx="2"/>
          </p:nvPr>
        </p:nvSpPr>
        <p:spPr>
          <a:xfrm>
            <a:off x="10003077" y="6356350"/>
            <a:ext cx="1095103"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1E69EBD-5908-4DFB-887C-8859A3F24533}" type="datetime1">
              <a:rPr kumimoji="0" lang="fi-FI" sz="1200" b="0" i="0" u="none" strike="noStrike" kern="1200" cap="none" spc="0" normalizeH="0" baseline="0" noProof="0" smtClean="0">
                <a:ln>
                  <a:noFill/>
                </a:ln>
                <a:solidFill>
                  <a:srgbClr val="21212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12.6.2026</a:t>
            </a:fld>
            <a:endParaRPr kumimoji="0" lang="fi-FI" sz="1200" b="0" i="0" u="none" strike="noStrike" kern="1200" cap="none" spc="0" normalizeH="0" baseline="0" noProof="0">
              <a:ln>
                <a:noFill/>
              </a:ln>
              <a:solidFill>
                <a:srgbClr val="212121">
                  <a:tint val="75000"/>
                </a:srgbClr>
              </a:solidFill>
              <a:effectLst/>
              <a:uLnTx/>
              <a:uFillTx/>
              <a:latin typeface="Calibri" panose="020F0502020204030204"/>
              <a:ea typeface="+mn-ea"/>
              <a:cs typeface="+mn-cs"/>
            </a:endParaRPr>
          </a:p>
        </p:txBody>
      </p:sp>
      <p:sp>
        <p:nvSpPr>
          <p:cNvPr id="5" name="Dian numeron paikkamerkki 4">
            <a:extLst>
              <a:ext uri="{FF2B5EF4-FFF2-40B4-BE49-F238E27FC236}">
                <a16:creationId xmlns:a16="http://schemas.microsoft.com/office/drawing/2014/main" id="{069D687C-12A0-4CE4-AEAD-2E5027D3B30A}"/>
              </a:ext>
            </a:extLst>
          </p:cNvPr>
          <p:cNvSpPr>
            <a:spLocks noGrp="1"/>
          </p:cNvSpPr>
          <p:nvPr>
            <p:ph type="sldNum" sz="quarter" idx="4"/>
          </p:nvPr>
        </p:nvSpPr>
        <p:spPr>
          <a:xfrm>
            <a:off x="11202684" y="6356350"/>
            <a:ext cx="851263"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3EE06F1-2D77-A44E-97FA-F679B9CB76D5}" type="slidenum">
              <a:rPr kumimoji="0" lang="fi-FI" sz="1200" b="0" i="0" u="none" strike="noStrike" kern="1200" cap="none" spc="0" normalizeH="0" baseline="0" noProof="0" smtClean="0">
                <a:ln>
                  <a:noFill/>
                </a:ln>
                <a:solidFill>
                  <a:srgbClr val="21212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fi-FI" sz="1200" b="0" i="0" u="none" strike="noStrike" kern="1200" cap="none" spc="0" normalizeH="0" baseline="0" noProof="0">
              <a:ln>
                <a:noFill/>
              </a:ln>
              <a:solidFill>
                <a:srgbClr val="212121">
                  <a:tint val="75000"/>
                </a:srgbClr>
              </a:solidFill>
              <a:effectLst/>
              <a:uLnTx/>
              <a:uFillTx/>
              <a:latin typeface="Calibri" panose="020F0502020204030204"/>
              <a:ea typeface="+mn-ea"/>
              <a:cs typeface="+mn-cs"/>
            </a:endParaRPr>
          </a:p>
        </p:txBody>
      </p:sp>
      <p:sp>
        <p:nvSpPr>
          <p:cNvPr id="19" name="Footer Placeholder 5">
            <a:extLst>
              <a:ext uri="{FF2B5EF4-FFF2-40B4-BE49-F238E27FC236}">
                <a16:creationId xmlns:a16="http://schemas.microsoft.com/office/drawing/2014/main" id="{9198B3D1-BB73-5601-6AB9-B9E8CC895A3B}"/>
              </a:ext>
            </a:extLst>
          </p:cNvPr>
          <p:cNvSpPr>
            <a:spLocks noGrp="1"/>
          </p:cNvSpPr>
          <p:nvPr>
            <p:ph type="ftr" sz="quarter" idx="11"/>
          </p:nvPr>
        </p:nvSpPr>
        <p:spPr>
          <a:xfrm>
            <a:off x="4121668" y="6356350"/>
            <a:ext cx="393596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dirty="0">
                <a:solidFill>
                  <a:srgbClr val="212121">
                    <a:tint val="75000"/>
                  </a:srgbClr>
                </a:solidFill>
                <a:latin typeface="Calibri" panose="020F0502020204030204"/>
              </a:rPr>
              <a:t>Picture</a:t>
            </a:r>
            <a:r>
              <a:rPr kumimoji="0" lang="fi-FI" sz="1200" b="0" i="0" u="none" strike="noStrike" kern="1200" cap="none" spc="0" normalizeH="0" baseline="0" noProof="0" dirty="0">
                <a:ln>
                  <a:noFill/>
                </a:ln>
                <a:solidFill>
                  <a:srgbClr val="212121">
                    <a:tint val="75000"/>
                  </a:srgbClr>
                </a:solidFill>
                <a:effectLst/>
                <a:uLnTx/>
                <a:uFillTx/>
                <a:latin typeface="Calibri" panose="020F0502020204030204"/>
                <a:ea typeface="+mn-ea"/>
                <a:cs typeface="+mn-cs"/>
              </a:rPr>
              <a:t>: Pirkko Seppä</a:t>
            </a:r>
          </a:p>
        </p:txBody>
      </p:sp>
      <p:pic>
        <p:nvPicPr>
          <p:cNvPr id="9" name="Kuva 8">
            <a:extLst>
              <a:ext uri="{FF2B5EF4-FFF2-40B4-BE49-F238E27FC236}">
                <a16:creationId xmlns:a16="http://schemas.microsoft.com/office/drawing/2014/main" id="{95644503-AD28-9724-C021-D4453EF8AA1B}"/>
              </a:ext>
            </a:extLst>
          </p:cNvPr>
          <p:cNvPicPr>
            <a:picLocks noChangeAspect="1"/>
          </p:cNvPicPr>
          <p:nvPr/>
        </p:nvPicPr>
        <p:blipFill>
          <a:blip r:embed="rId2"/>
          <a:srcRect l="584" r="6321" b="1"/>
          <a:stretch/>
        </p:blipFill>
        <p:spPr>
          <a:xfrm>
            <a:off x="6363094" y="1395813"/>
            <a:ext cx="5167535" cy="4163079"/>
          </a:xfrm>
          <a:prstGeom prst="rect">
            <a:avLst/>
          </a:prstGeom>
          <a:noFill/>
          <a:effectLst/>
        </p:spPr>
      </p:pic>
      <p:pic>
        <p:nvPicPr>
          <p:cNvPr id="10" name="Kuva 9">
            <a:extLst>
              <a:ext uri="{FF2B5EF4-FFF2-40B4-BE49-F238E27FC236}">
                <a16:creationId xmlns:a16="http://schemas.microsoft.com/office/drawing/2014/main" id="{8BDAD200-BD2C-C07A-FC8A-0991C6B3B451}"/>
              </a:ext>
            </a:extLst>
          </p:cNvPr>
          <p:cNvPicPr>
            <a:picLocks noChangeAspect="1"/>
          </p:cNvPicPr>
          <p:nvPr/>
        </p:nvPicPr>
        <p:blipFill>
          <a:blip r:embed="rId3"/>
          <a:srcRect l="3769" t="64417" r="8036" b="19497"/>
          <a:stretch/>
        </p:blipFill>
        <p:spPr>
          <a:xfrm>
            <a:off x="6646933" y="5626803"/>
            <a:ext cx="4599856" cy="729547"/>
          </a:xfrm>
          <a:prstGeom prst="rect">
            <a:avLst/>
          </a:prstGeom>
        </p:spPr>
      </p:pic>
    </p:spTree>
    <p:extLst>
      <p:ext uri="{BB962C8B-B14F-4D97-AF65-F5344CB8AC3E}">
        <p14:creationId xmlns:p14="http://schemas.microsoft.com/office/powerpoint/2010/main" val="4238953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D27A1-D42B-8383-EFCF-1461FD83CCFC}"/>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11CC8158-EAA0-31A1-06B5-7E5EADDC51A1}"/>
              </a:ext>
            </a:extLst>
          </p:cNvPr>
          <p:cNvSpPr txBox="1"/>
          <p:nvPr/>
        </p:nvSpPr>
        <p:spPr>
          <a:xfrm>
            <a:off x="486781" y="1705888"/>
            <a:ext cx="11389888" cy="4124206"/>
          </a:xfrm>
          <a:prstGeom prst="rect">
            <a:avLst/>
          </a:prstGeom>
          <a:noFill/>
          <a:effectLst/>
        </p:spPr>
        <p:txBody>
          <a:bodyPr wrap="square">
            <a:spAutoFit/>
          </a:bodyPr>
          <a:lstStyle/>
          <a:p>
            <a:pPr marL="342900" lvl="0" indent="-342900">
              <a:buFont typeface="Arial" panose="020B0604020202020204" pitchFamily="34" charset="0"/>
              <a:buChar char="•"/>
            </a:pPr>
            <a:r>
              <a:rPr lang="en-US" sz="2800" dirty="0">
                <a:solidFill>
                  <a:srgbClr val="00417D"/>
                </a:solidFill>
              </a:rPr>
              <a:t>The main objective of the workshop is to envision better early childhood education and care services at the European level</a:t>
            </a:r>
          </a:p>
          <a:p>
            <a:pPr marL="285750" lvl="0" indent="-285750">
              <a:buFont typeface="Arial" panose="020B0604020202020204" pitchFamily="34" charset="0"/>
              <a:buChar char="•"/>
            </a:pPr>
            <a:r>
              <a:rPr lang="en-US" sz="2800" dirty="0">
                <a:solidFill>
                  <a:srgbClr val="00417D"/>
                </a:solidFill>
              </a:rPr>
              <a:t>In what ways could early childhood education and care services be improved for all European cities, children, families, and educators?</a:t>
            </a:r>
          </a:p>
          <a:p>
            <a:pPr marL="285750" lvl="0" indent="-285750">
              <a:buFont typeface="Arial" panose="020B0604020202020204" pitchFamily="34" charset="0"/>
              <a:buChar char="•"/>
            </a:pPr>
            <a:r>
              <a:rPr lang="en-US" sz="2800" dirty="0">
                <a:solidFill>
                  <a:srgbClr val="00417D"/>
                </a:solidFill>
              </a:rPr>
              <a:t>The aim of the workshop is to gather participants’ perspectives and comparisons on how current early childhood education and care services can be enhanced and </a:t>
            </a:r>
            <a:r>
              <a:rPr lang="en-GB" sz="2800" dirty="0">
                <a:solidFill>
                  <a:srgbClr val="00417D"/>
                </a:solidFill>
              </a:rPr>
              <a:t>to establish proposals for new ECEC services</a:t>
            </a:r>
            <a:endParaRPr lang="fi-FI" sz="2800" dirty="0">
              <a:solidFill>
                <a:srgbClr val="00417D"/>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2000" b="0" i="0" u="none" strike="noStrike" kern="1200" cap="none" spc="0" normalizeH="0" baseline="0" noProof="0" dirty="0">
              <a:ln>
                <a:noFill/>
              </a:ln>
              <a:solidFill>
                <a:srgbClr val="00417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800" b="0" i="0" u="none" strike="noStrike" kern="1200" cap="none" spc="0" normalizeH="0" baseline="0" noProof="0" dirty="0">
              <a:ln>
                <a:noFill/>
              </a:ln>
              <a:solidFill>
                <a:srgbClr val="00417D"/>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800" b="0" i="0" u="none" strike="noStrike" kern="1200" cap="none" spc="0" normalizeH="0" baseline="0" noProof="0" dirty="0">
              <a:ln>
                <a:noFill/>
              </a:ln>
              <a:solidFill>
                <a:srgbClr val="212121"/>
              </a:solidFill>
              <a:effectLst/>
              <a:uLnTx/>
              <a:uFillTx/>
              <a:latin typeface="Calibri" panose="020F0502020204030204"/>
              <a:ea typeface="+mn-ea"/>
              <a:cs typeface="+mn-cs"/>
            </a:endParaRPr>
          </a:p>
        </p:txBody>
      </p:sp>
      <p:sp>
        <p:nvSpPr>
          <p:cNvPr id="9" name="Otsikko 8">
            <a:extLst>
              <a:ext uri="{FF2B5EF4-FFF2-40B4-BE49-F238E27FC236}">
                <a16:creationId xmlns:a16="http://schemas.microsoft.com/office/drawing/2014/main" id="{BAAD2A40-A129-F648-9D0C-AF8A9DDD08CA}"/>
              </a:ext>
            </a:extLst>
          </p:cNvPr>
          <p:cNvSpPr>
            <a:spLocks noGrp="1"/>
          </p:cNvSpPr>
          <p:nvPr>
            <p:ph type="title"/>
          </p:nvPr>
        </p:nvSpPr>
        <p:spPr>
          <a:xfrm>
            <a:off x="4383891" y="78400"/>
            <a:ext cx="3424217" cy="1517487"/>
          </a:xfrm>
        </p:spPr>
        <p:txBody>
          <a:bodyPr>
            <a:normAutofit/>
          </a:bodyPr>
          <a:lstStyle/>
          <a:p>
            <a:r>
              <a:rPr lang="fi-FI" sz="4800" dirty="0" err="1"/>
              <a:t>Instructions</a:t>
            </a:r>
            <a:endParaRPr lang="fi-FI" sz="4800" dirty="0"/>
          </a:p>
        </p:txBody>
      </p:sp>
    </p:spTree>
    <p:extLst>
      <p:ext uri="{BB962C8B-B14F-4D97-AF65-F5344CB8AC3E}">
        <p14:creationId xmlns:p14="http://schemas.microsoft.com/office/powerpoint/2010/main" val="99691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DE4EA8-29A9-F3C8-45D8-628C7B7875C8}"/>
              </a:ext>
            </a:extLst>
          </p:cNvPr>
          <p:cNvSpPr>
            <a:spLocks noGrp="1"/>
          </p:cNvSpPr>
          <p:nvPr>
            <p:ph type="title"/>
          </p:nvPr>
        </p:nvSpPr>
        <p:spPr>
          <a:xfrm>
            <a:off x="900861" y="2163613"/>
            <a:ext cx="10515600" cy="1060926"/>
          </a:xfrm>
        </p:spPr>
        <p:txBody>
          <a:bodyPr>
            <a:normAutofit fontScale="90000"/>
          </a:bodyPr>
          <a:lstStyle/>
          <a:p>
            <a:r>
              <a:rPr lang="fi-FI" dirty="0" err="1"/>
              <a:t>Part</a:t>
            </a:r>
            <a:r>
              <a:rPr lang="fi-FI" dirty="0"/>
              <a:t> 1- New </a:t>
            </a:r>
            <a:r>
              <a:rPr lang="fi-FI" dirty="0" err="1"/>
              <a:t>Model</a:t>
            </a:r>
            <a:r>
              <a:rPr lang="fi-FI" dirty="0"/>
              <a:t> for</a:t>
            </a:r>
            <a:br>
              <a:rPr lang="fi-FI" dirty="0"/>
            </a:br>
            <a:r>
              <a:rPr lang="fi-FI" dirty="0"/>
              <a:t>ECEC Services in Europe </a:t>
            </a:r>
          </a:p>
        </p:txBody>
      </p:sp>
      <p:sp>
        <p:nvSpPr>
          <p:cNvPr id="4" name="Päivämäärän paikkamerkki 3">
            <a:extLst>
              <a:ext uri="{FF2B5EF4-FFF2-40B4-BE49-F238E27FC236}">
                <a16:creationId xmlns:a16="http://schemas.microsoft.com/office/drawing/2014/main" id="{68406C0A-5527-2979-295E-861EA05738D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DEAAA-85EE-4BE0-96D2-98803BEE6ECA}" type="datetime1">
              <a:rPr kumimoji="0" lang="fi-FI" sz="1200" b="0" i="0" u="none" strike="noStrike" kern="1200" cap="none" spc="0" normalizeH="0" baseline="0" noProof="0" smtClean="0">
                <a:ln>
                  <a:noFill/>
                </a:ln>
                <a:solidFill>
                  <a:srgbClr val="FFFFFF">
                    <a:lumMod val="75000"/>
                    <a:lumOff val="25000"/>
                  </a:srgbClr>
                </a:solidFill>
                <a:effectLst/>
                <a:uLnTx/>
                <a:uFillTx/>
                <a:latin typeface="Calibri" panose="020F0502020204030204"/>
                <a:ea typeface="+mn-ea"/>
                <a:cs typeface="+mn-cs"/>
              </a:rPr>
              <a:t>12.6.2026</a:t>
            </a:fld>
            <a:endParaRPr kumimoji="0" lang="fi-FI" sz="1200" b="0" i="0" u="none" strike="noStrike" kern="1200" cap="none" spc="0" normalizeH="0" baseline="0" noProof="0">
              <a:ln>
                <a:noFill/>
              </a:ln>
              <a:solidFill>
                <a:srgbClr val="FFFFFF">
                  <a:lumMod val="75000"/>
                  <a:lumOff val="25000"/>
                </a:srgbClr>
              </a:solidFill>
              <a:effectLst/>
              <a:uLnTx/>
              <a:uFillTx/>
              <a:latin typeface="Calibri" panose="020F0502020204030204"/>
              <a:ea typeface="+mn-ea"/>
              <a:cs typeface="+mn-cs"/>
            </a:endParaRPr>
          </a:p>
        </p:txBody>
      </p:sp>
      <p:sp>
        <p:nvSpPr>
          <p:cNvPr id="5" name="Dian numeron paikkamerkki 4">
            <a:extLst>
              <a:ext uri="{FF2B5EF4-FFF2-40B4-BE49-F238E27FC236}">
                <a16:creationId xmlns:a16="http://schemas.microsoft.com/office/drawing/2014/main" id="{2082E361-C8B4-1409-D4D4-D6682BD017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FFFFFF">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srgbClr val="FFFFFF">
                  <a:lumMod val="75000"/>
                  <a:lumOff val="25000"/>
                </a:srgbClr>
              </a:solidFill>
              <a:effectLst/>
              <a:uLnTx/>
              <a:uFillTx/>
              <a:latin typeface="Calibri" panose="020F0502020204030204"/>
              <a:ea typeface="+mn-ea"/>
              <a:cs typeface="+mn-cs"/>
            </a:endParaRPr>
          </a:p>
        </p:txBody>
      </p:sp>
      <p:sp>
        <p:nvSpPr>
          <p:cNvPr id="6" name="Alatunnisteen paikkamerkki 5">
            <a:extLst>
              <a:ext uri="{FF2B5EF4-FFF2-40B4-BE49-F238E27FC236}">
                <a16:creationId xmlns:a16="http://schemas.microsoft.com/office/drawing/2014/main" id="{84C689AE-EAF5-6D66-DCD3-30FAFD1709D9}"/>
              </a:ext>
            </a:extLst>
          </p:cNvPr>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9394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1A4A49-2E22-7B37-5776-72DCDF4A26AF}"/>
              </a:ext>
            </a:extLst>
          </p:cNvPr>
          <p:cNvSpPr>
            <a:spLocks noGrp="1"/>
          </p:cNvSpPr>
          <p:nvPr>
            <p:ph type="title"/>
          </p:nvPr>
        </p:nvSpPr>
        <p:spPr>
          <a:xfrm>
            <a:off x="976616" y="265817"/>
            <a:ext cx="10370834" cy="676691"/>
          </a:xfrm>
        </p:spPr>
        <p:txBody>
          <a:bodyPr>
            <a:normAutofit fontScale="90000"/>
          </a:bodyPr>
          <a:lstStyle/>
          <a:p>
            <a:r>
              <a:rPr lang="en-US" dirty="0"/>
              <a:t>Key challenges of ECEC services</a:t>
            </a:r>
            <a:br>
              <a:rPr lang="en-US" dirty="0"/>
            </a:br>
            <a:r>
              <a:rPr lang="en-US" dirty="0"/>
              <a:t>in Europe</a:t>
            </a:r>
            <a:r>
              <a:rPr lang="fi-FI" dirty="0"/>
              <a:t> </a:t>
            </a:r>
            <a:br>
              <a:rPr lang="fi-FI" dirty="0"/>
            </a:br>
            <a:br>
              <a:rPr lang="fi-FI" dirty="0"/>
            </a:br>
            <a:endParaRPr lang="fi-FI" dirty="0"/>
          </a:p>
        </p:txBody>
      </p:sp>
      <p:sp>
        <p:nvSpPr>
          <p:cNvPr id="3" name="Sisällön paikkamerkki 2">
            <a:extLst>
              <a:ext uri="{FF2B5EF4-FFF2-40B4-BE49-F238E27FC236}">
                <a16:creationId xmlns:a16="http://schemas.microsoft.com/office/drawing/2014/main" id="{BEC85D6F-433E-0925-5FBD-882231D24299}"/>
              </a:ext>
            </a:extLst>
          </p:cNvPr>
          <p:cNvSpPr>
            <a:spLocks noGrp="1"/>
          </p:cNvSpPr>
          <p:nvPr>
            <p:ph sz="quarter" idx="15"/>
          </p:nvPr>
        </p:nvSpPr>
        <p:spPr/>
        <p:txBody>
          <a:bodyPr>
            <a:normAutofit lnSpcReduction="10000"/>
          </a:bodyPr>
          <a:lstStyle/>
          <a:p>
            <a:r>
              <a:rPr lang="en-US" dirty="0">
                <a:solidFill>
                  <a:srgbClr val="00417D"/>
                </a:solidFill>
              </a:rPr>
              <a:t>Universal access to early childhood education and care services for all children, especially during the first 1,000 days of life</a:t>
            </a:r>
          </a:p>
          <a:p>
            <a:r>
              <a:rPr lang="en-US" dirty="0">
                <a:solidFill>
                  <a:srgbClr val="00417D"/>
                </a:solidFill>
              </a:rPr>
              <a:t>Increasing diversity and inequality among children and families</a:t>
            </a:r>
          </a:p>
          <a:p>
            <a:r>
              <a:rPr lang="en-US" dirty="0">
                <a:solidFill>
                  <a:srgbClr val="00417D"/>
                </a:solidFill>
              </a:rPr>
              <a:t>New perspectives on the quality of early childhood education and care services in today’s context</a:t>
            </a:r>
          </a:p>
          <a:p>
            <a:r>
              <a:rPr lang="en-US" dirty="0">
                <a:solidFill>
                  <a:srgbClr val="00417D"/>
                </a:solidFill>
              </a:rPr>
              <a:t>Current and future core functions of early childhood education and care services: care, education, work–family balance, reduction of inequality, and social and linguistic inclusion</a:t>
            </a:r>
          </a:p>
          <a:p>
            <a:r>
              <a:rPr lang="en-US" dirty="0">
                <a:solidFill>
                  <a:srgbClr val="00417D"/>
                </a:solidFill>
              </a:rPr>
              <a:t>Dialogue between policy, institutional levels, and pedagogy</a:t>
            </a:r>
          </a:p>
          <a:p>
            <a:r>
              <a:rPr lang="en-US" dirty="0">
                <a:solidFill>
                  <a:srgbClr val="00417D"/>
                </a:solidFill>
              </a:rPr>
              <a:t>Teacher shortages, social recognition, and working conditions</a:t>
            </a:r>
            <a:endParaRPr lang="fi-FI" dirty="0">
              <a:solidFill>
                <a:srgbClr val="00417D"/>
              </a:solidFill>
            </a:endParaRPr>
          </a:p>
        </p:txBody>
      </p:sp>
      <p:sp>
        <p:nvSpPr>
          <p:cNvPr id="4" name="Päivämäärän paikkamerkki 3">
            <a:extLst>
              <a:ext uri="{FF2B5EF4-FFF2-40B4-BE49-F238E27FC236}">
                <a16:creationId xmlns:a16="http://schemas.microsoft.com/office/drawing/2014/main" id="{22CC54AD-A28C-FB3B-CACC-D86FC48E1378}"/>
              </a:ext>
            </a:extLst>
          </p:cNvPr>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BC113-F77D-460D-93D0-13521233AE4E}" type="datetime1">
              <a:rPr kumimoji="0" lang="fi-FI" sz="1200" b="0" i="0" u="none" strike="noStrike" kern="1200" cap="none" spc="0" normalizeH="0" baseline="0" noProof="0" smtClean="0">
                <a:ln>
                  <a:noFill/>
                </a:ln>
                <a:solidFill>
                  <a:srgbClr val="21212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12.6.2026</a:t>
            </a:fld>
            <a:endParaRPr kumimoji="0" lang="fi-FI" sz="1200" b="0" i="0" u="none" strike="noStrike" kern="1200" cap="none" spc="0" normalizeH="0" baseline="0" noProof="0">
              <a:ln>
                <a:noFill/>
              </a:ln>
              <a:solidFill>
                <a:srgbClr val="212121">
                  <a:tint val="75000"/>
                </a:srgbClr>
              </a:solidFill>
              <a:effectLst/>
              <a:uLnTx/>
              <a:uFillTx/>
              <a:latin typeface="Calibri" panose="020F0502020204030204"/>
              <a:ea typeface="+mn-ea"/>
              <a:cs typeface="+mn-cs"/>
            </a:endParaRPr>
          </a:p>
        </p:txBody>
      </p:sp>
      <p:sp>
        <p:nvSpPr>
          <p:cNvPr id="5" name="Dian numeron paikkamerkki 4">
            <a:extLst>
              <a:ext uri="{FF2B5EF4-FFF2-40B4-BE49-F238E27FC236}">
                <a16:creationId xmlns:a16="http://schemas.microsoft.com/office/drawing/2014/main" id="{4E0924CB-A5B3-6959-94CA-5BB3959A7A4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21212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srgbClr val="212121">
                  <a:tint val="75000"/>
                </a:srgbClr>
              </a:solidFill>
              <a:effectLst/>
              <a:uLnTx/>
              <a:uFillTx/>
              <a:latin typeface="Calibri" panose="020F0502020204030204"/>
              <a:ea typeface="+mn-ea"/>
              <a:cs typeface="+mn-cs"/>
            </a:endParaRPr>
          </a:p>
        </p:txBody>
      </p:sp>
      <p:pic>
        <p:nvPicPr>
          <p:cNvPr id="9" name="Kuva 8">
            <a:extLst>
              <a:ext uri="{FF2B5EF4-FFF2-40B4-BE49-F238E27FC236}">
                <a16:creationId xmlns:a16="http://schemas.microsoft.com/office/drawing/2014/main" id="{C6860710-02D7-E8DE-0715-DD00DD0AE552}"/>
              </a:ext>
            </a:extLst>
          </p:cNvPr>
          <p:cNvPicPr>
            <a:picLocks noChangeAspect="1"/>
          </p:cNvPicPr>
          <p:nvPr/>
        </p:nvPicPr>
        <p:blipFill>
          <a:blip r:embed="rId2"/>
          <a:stretch>
            <a:fillRect/>
          </a:stretch>
        </p:blipFill>
        <p:spPr>
          <a:xfrm>
            <a:off x="10269505" y="5413726"/>
            <a:ext cx="1657350" cy="809625"/>
          </a:xfrm>
          <a:prstGeom prst="rect">
            <a:avLst/>
          </a:prstGeom>
        </p:spPr>
      </p:pic>
    </p:spTree>
    <p:extLst>
      <p:ext uri="{BB962C8B-B14F-4D97-AF65-F5344CB8AC3E}">
        <p14:creationId xmlns:p14="http://schemas.microsoft.com/office/powerpoint/2010/main" val="738547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D31C9E-E670-6D30-5842-7B5F2EEC14EF}"/>
              </a:ext>
            </a:extLst>
          </p:cNvPr>
          <p:cNvSpPr>
            <a:spLocks noGrp="1"/>
          </p:cNvSpPr>
          <p:nvPr>
            <p:ph type="title"/>
          </p:nvPr>
        </p:nvSpPr>
        <p:spPr>
          <a:xfrm>
            <a:off x="838200" y="306720"/>
            <a:ext cx="10515600" cy="1060926"/>
          </a:xfrm>
        </p:spPr>
        <p:txBody>
          <a:bodyPr>
            <a:normAutofit fontScale="90000"/>
          </a:bodyPr>
          <a:lstStyle/>
          <a:p>
            <a:r>
              <a:rPr lang="en-GB" dirty="0"/>
              <a:t>New Model for ECEC Services</a:t>
            </a:r>
            <a:br>
              <a:rPr lang="en-GB" dirty="0"/>
            </a:br>
            <a:r>
              <a:rPr lang="en-GB" dirty="0"/>
              <a:t>in Europe </a:t>
            </a:r>
            <a:endParaRPr lang="fi-FI" b="0" dirty="0"/>
          </a:p>
        </p:txBody>
      </p:sp>
      <p:sp>
        <p:nvSpPr>
          <p:cNvPr id="3" name="Sisällön paikkamerkki 2">
            <a:extLst>
              <a:ext uri="{FF2B5EF4-FFF2-40B4-BE49-F238E27FC236}">
                <a16:creationId xmlns:a16="http://schemas.microsoft.com/office/drawing/2014/main" id="{B2A65CA9-55AC-BCA7-CBD1-D164B3B75A61}"/>
              </a:ext>
            </a:extLst>
          </p:cNvPr>
          <p:cNvSpPr>
            <a:spLocks noGrp="1"/>
          </p:cNvSpPr>
          <p:nvPr>
            <p:ph sz="quarter" idx="15"/>
          </p:nvPr>
        </p:nvSpPr>
        <p:spPr/>
        <p:txBody>
          <a:bodyPr>
            <a:normAutofit fontScale="70000" lnSpcReduction="20000"/>
          </a:bodyPr>
          <a:lstStyle/>
          <a:p>
            <a:r>
              <a:rPr lang="en-US" sz="3400" b="1" dirty="0">
                <a:solidFill>
                  <a:srgbClr val="00417D"/>
                </a:solidFill>
              </a:rPr>
              <a:t>Individual work, questions to answer: </a:t>
            </a:r>
          </a:p>
          <a:p>
            <a:r>
              <a:rPr lang="en-US" dirty="0">
                <a:solidFill>
                  <a:srgbClr val="00417D"/>
                </a:solidFill>
              </a:rPr>
              <a:t>How can European cities overcome the educator's shortage? Which measures could be more effective? </a:t>
            </a:r>
            <a:endParaRPr lang="fi-FI" dirty="0">
              <a:solidFill>
                <a:srgbClr val="00417D"/>
              </a:solidFill>
            </a:endParaRPr>
          </a:p>
          <a:p>
            <a:r>
              <a:rPr lang="en-GB" dirty="0">
                <a:solidFill>
                  <a:srgbClr val="00417D"/>
                </a:solidFill>
              </a:rPr>
              <a:t>How can the political level (policymakers), the institutional level (kindergarten, family space, home-based services…) and the pedagogical/care level (everyday practices) be more connected and be more coherent?</a:t>
            </a:r>
          </a:p>
          <a:p>
            <a:r>
              <a:rPr lang="en-GB" dirty="0">
                <a:solidFill>
                  <a:srgbClr val="00417D"/>
                </a:solidFill>
              </a:rPr>
              <a:t>What does it mean for you that ECEC services are a common good, that is “places to </a:t>
            </a:r>
            <a:r>
              <a:rPr lang="en-US" dirty="0">
                <a:solidFill>
                  <a:srgbClr val="00417D"/>
                </a:solidFill>
              </a:rPr>
              <a:t>produce social relations of cooperation and co-implication”</a:t>
            </a:r>
            <a:r>
              <a:rPr lang="en-GB" dirty="0">
                <a:solidFill>
                  <a:srgbClr val="00417D"/>
                </a:solidFill>
              </a:rPr>
              <a:t>?</a:t>
            </a:r>
            <a:endParaRPr lang="fi-FI" dirty="0">
              <a:solidFill>
                <a:srgbClr val="00417D"/>
              </a:solidFill>
            </a:endParaRPr>
          </a:p>
          <a:p>
            <a:r>
              <a:rPr lang="en-US" dirty="0">
                <a:solidFill>
                  <a:srgbClr val="00417D"/>
                </a:solidFill>
              </a:rPr>
              <a:t>Should all ECEC services have a clear, well-structured, global and common model? Or should ECEC services be more open, contextualized and responsive to local realities? Why? </a:t>
            </a:r>
          </a:p>
          <a:p>
            <a:r>
              <a:rPr lang="en-GB" dirty="0">
                <a:solidFill>
                  <a:srgbClr val="00417D"/>
                </a:solidFill>
              </a:rPr>
              <a:t>How do you think ECEC services in Europe could look like to face current challenges?</a:t>
            </a:r>
          </a:p>
          <a:p>
            <a:r>
              <a:rPr lang="en-GB" dirty="0">
                <a:solidFill>
                  <a:srgbClr val="00417D"/>
                </a:solidFill>
              </a:rPr>
              <a:t>How better ECEC services for the future could look like?</a:t>
            </a:r>
            <a:endParaRPr lang="fi-FI" dirty="0">
              <a:solidFill>
                <a:srgbClr val="00417D"/>
              </a:solidFill>
            </a:endParaRPr>
          </a:p>
          <a:p>
            <a:pPr marL="0" indent="0">
              <a:buNone/>
            </a:pPr>
            <a:endParaRPr lang="en-US" dirty="0">
              <a:solidFill>
                <a:srgbClr val="00417D"/>
              </a:solidFill>
              <a:latin typeface="Calibri (Leipäteksti)"/>
            </a:endParaRPr>
          </a:p>
          <a:p>
            <a:pPr fontAlgn="base"/>
            <a:r>
              <a:rPr lang="en-US" dirty="0">
                <a:solidFill>
                  <a:srgbClr val="00417D"/>
                </a:solidFill>
                <a:latin typeface="Calibri (Leipäteksti)"/>
              </a:rPr>
              <a:t>Thoughts are gathered into Padlet:</a:t>
            </a:r>
            <a:r>
              <a:rPr lang="fi-FI" dirty="0">
                <a:solidFill>
                  <a:srgbClr val="00417D"/>
                </a:solidFill>
                <a:latin typeface="Calibri (Leipäteksti)"/>
              </a:rPr>
              <a:t> </a:t>
            </a:r>
            <a:r>
              <a:rPr lang="fi-FI" dirty="0">
                <a:solidFill>
                  <a:srgbClr val="00417D"/>
                </a:solidFill>
                <a:latin typeface="Calibri (Leipäteksti)"/>
                <a:hlinkClick r:id="rId2"/>
              </a:rPr>
              <a:t>https://padlet.com/unisk/edufirst-uyam41g1osibodc0</a:t>
            </a:r>
            <a:endParaRPr lang="fi-FI" dirty="0">
              <a:solidFill>
                <a:srgbClr val="00417D"/>
              </a:solidFill>
              <a:latin typeface="Calibri (Leipäteksti)"/>
            </a:endParaRPr>
          </a:p>
          <a:p>
            <a:pPr fontAlgn="base"/>
            <a:endParaRPr lang="fi-FI" dirty="0"/>
          </a:p>
          <a:p>
            <a:endParaRPr lang="fi-FI" dirty="0"/>
          </a:p>
        </p:txBody>
      </p:sp>
      <p:sp>
        <p:nvSpPr>
          <p:cNvPr id="4" name="Päivämäärän paikkamerkki 3">
            <a:extLst>
              <a:ext uri="{FF2B5EF4-FFF2-40B4-BE49-F238E27FC236}">
                <a16:creationId xmlns:a16="http://schemas.microsoft.com/office/drawing/2014/main" id="{BC349A71-72AF-A5C1-7D57-41343D017468}"/>
              </a:ext>
            </a:extLst>
          </p:cNvPr>
          <p:cNvSpPr>
            <a:spLocks noGrp="1"/>
          </p:cNvSpPr>
          <p:nvPr>
            <p:ph type="dt" sz="half" idx="2"/>
          </p:nvPr>
        </p:nvSpPr>
        <p:spPr/>
        <p:txBody>
          <a:bodyPr/>
          <a:lstStyle/>
          <a:p>
            <a:fld id="{3D4BC113-F77D-460D-93D0-13521233AE4E}" type="datetime1">
              <a:rPr lang="fi-FI" smtClean="0"/>
              <a:t>12.6.2026</a:t>
            </a:fld>
            <a:endParaRPr lang="fi-FI"/>
          </a:p>
        </p:txBody>
      </p:sp>
      <p:sp>
        <p:nvSpPr>
          <p:cNvPr id="5" name="Dian numeron paikkamerkki 4">
            <a:extLst>
              <a:ext uri="{FF2B5EF4-FFF2-40B4-BE49-F238E27FC236}">
                <a16:creationId xmlns:a16="http://schemas.microsoft.com/office/drawing/2014/main" id="{A4CBA831-CDF0-311B-F8DA-6687DA739EB8}"/>
              </a:ext>
            </a:extLst>
          </p:cNvPr>
          <p:cNvSpPr>
            <a:spLocks noGrp="1"/>
          </p:cNvSpPr>
          <p:nvPr>
            <p:ph type="sldNum" sz="quarter" idx="4"/>
          </p:nvPr>
        </p:nvSpPr>
        <p:spPr/>
        <p:txBody>
          <a:bodyPr/>
          <a:lstStyle/>
          <a:p>
            <a:fld id="{F3EE06F1-2D77-A44E-97FA-F679B9CB76D5}" type="slidenum">
              <a:rPr lang="fi-FI" smtClean="0"/>
              <a:t>7</a:t>
            </a:fld>
            <a:endParaRPr lang="fi-FI"/>
          </a:p>
        </p:txBody>
      </p:sp>
      <p:sp>
        <p:nvSpPr>
          <p:cNvPr id="6" name="Alatunnisteen paikkamerkki 5">
            <a:extLst>
              <a:ext uri="{FF2B5EF4-FFF2-40B4-BE49-F238E27FC236}">
                <a16:creationId xmlns:a16="http://schemas.microsoft.com/office/drawing/2014/main" id="{08432464-2FCB-95E5-F749-00C529A14080}"/>
              </a:ext>
            </a:extLst>
          </p:cNvPr>
          <p:cNvSpPr>
            <a:spLocks noGrp="1"/>
          </p:cNvSpPr>
          <p:nvPr>
            <p:ph type="ftr" sz="quarter" idx="11"/>
          </p:nvPr>
        </p:nvSpPr>
        <p:spPr/>
        <p:txBody>
          <a:bodyPr/>
          <a:lstStyle/>
          <a:p>
            <a:endParaRPr lang="fi-FI" dirty="0"/>
          </a:p>
        </p:txBody>
      </p:sp>
      <p:pic>
        <p:nvPicPr>
          <p:cNvPr id="8" name="Kuva 7">
            <a:extLst>
              <a:ext uri="{FF2B5EF4-FFF2-40B4-BE49-F238E27FC236}">
                <a16:creationId xmlns:a16="http://schemas.microsoft.com/office/drawing/2014/main" id="{02064556-9A87-8D67-0873-A9AB5CBFC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389" y="5413614"/>
            <a:ext cx="1657581" cy="809738"/>
          </a:xfrm>
          <a:prstGeom prst="rect">
            <a:avLst/>
          </a:prstGeom>
        </p:spPr>
      </p:pic>
    </p:spTree>
    <p:extLst>
      <p:ext uri="{BB962C8B-B14F-4D97-AF65-F5344CB8AC3E}">
        <p14:creationId xmlns:p14="http://schemas.microsoft.com/office/powerpoint/2010/main" val="294815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5676A4-3A9C-D4D4-C94F-399F0BFB34CB}"/>
              </a:ext>
            </a:extLst>
          </p:cNvPr>
          <p:cNvSpPr>
            <a:spLocks noGrp="1"/>
          </p:cNvSpPr>
          <p:nvPr>
            <p:ph type="title"/>
          </p:nvPr>
        </p:nvSpPr>
        <p:spPr/>
        <p:txBody>
          <a:bodyPr/>
          <a:lstStyle/>
          <a:p>
            <a:r>
              <a:rPr lang="fi-FI" dirty="0"/>
              <a:t>Group </a:t>
            </a:r>
            <a:r>
              <a:rPr lang="fi-FI" dirty="0" err="1"/>
              <a:t>discussion</a:t>
            </a:r>
            <a:endParaRPr lang="fi-FI" dirty="0"/>
          </a:p>
        </p:txBody>
      </p:sp>
      <p:sp>
        <p:nvSpPr>
          <p:cNvPr id="3" name="Sisällön paikkamerkki 2">
            <a:extLst>
              <a:ext uri="{FF2B5EF4-FFF2-40B4-BE49-F238E27FC236}">
                <a16:creationId xmlns:a16="http://schemas.microsoft.com/office/drawing/2014/main" id="{BAAAAE42-71A9-CD6F-C0CA-CE18299F4AD3}"/>
              </a:ext>
            </a:extLst>
          </p:cNvPr>
          <p:cNvSpPr>
            <a:spLocks noGrp="1"/>
          </p:cNvSpPr>
          <p:nvPr>
            <p:ph sz="quarter" idx="15"/>
          </p:nvPr>
        </p:nvSpPr>
        <p:spPr/>
        <p:txBody>
          <a:bodyPr>
            <a:normAutofit fontScale="92500"/>
          </a:bodyPr>
          <a:lstStyle/>
          <a:p>
            <a:r>
              <a:rPr lang="en-GB" dirty="0">
                <a:solidFill>
                  <a:srgbClr val="00417D"/>
                </a:solidFill>
              </a:rPr>
              <a:t>Each participant presents their responses</a:t>
            </a:r>
          </a:p>
          <a:p>
            <a:r>
              <a:rPr lang="en-GB" dirty="0">
                <a:solidFill>
                  <a:srgbClr val="00417D"/>
                </a:solidFill>
              </a:rPr>
              <a:t>Recording key reflections, ideas, and proposals</a:t>
            </a:r>
          </a:p>
          <a:p>
            <a:r>
              <a:rPr lang="en-GB" dirty="0">
                <a:solidFill>
                  <a:srgbClr val="00417D"/>
                </a:solidFill>
              </a:rPr>
              <a:t>Answering 2 main questions together:</a:t>
            </a:r>
          </a:p>
          <a:p>
            <a:pPr marL="0" indent="0">
              <a:buNone/>
            </a:pPr>
            <a:endParaRPr lang="en-GB" dirty="0">
              <a:solidFill>
                <a:srgbClr val="00417D"/>
              </a:solidFill>
            </a:endParaRPr>
          </a:p>
          <a:p>
            <a:r>
              <a:rPr lang="en-GB" b="1" dirty="0">
                <a:solidFill>
                  <a:srgbClr val="00417D"/>
                </a:solidFill>
              </a:rPr>
              <a:t>How do you think ECEC services in Europe could look like to face current challenges?</a:t>
            </a:r>
          </a:p>
          <a:p>
            <a:r>
              <a:rPr lang="en-GB" b="1" dirty="0">
                <a:solidFill>
                  <a:srgbClr val="00417D"/>
                </a:solidFill>
              </a:rPr>
              <a:t>How better ECEC services for the future could look like?</a:t>
            </a:r>
          </a:p>
          <a:p>
            <a:pPr marL="0" indent="0">
              <a:buNone/>
            </a:pPr>
            <a:endParaRPr lang="en-GB" b="1" dirty="0">
              <a:solidFill>
                <a:srgbClr val="00417D"/>
              </a:solidFill>
            </a:endParaRPr>
          </a:p>
          <a:p>
            <a:r>
              <a:rPr lang="en-US" dirty="0">
                <a:solidFill>
                  <a:srgbClr val="00417D"/>
                </a:solidFill>
              </a:rPr>
              <a:t>The facilitator gathers the key discussion points into a summary</a:t>
            </a:r>
            <a:endParaRPr lang="fi-FI" dirty="0">
              <a:solidFill>
                <a:srgbClr val="00417D"/>
              </a:solidFill>
            </a:endParaRPr>
          </a:p>
          <a:p>
            <a:pPr marL="0" indent="0">
              <a:buNone/>
            </a:pPr>
            <a:r>
              <a:rPr lang="en-GB" dirty="0">
                <a:solidFill>
                  <a:srgbClr val="00417D"/>
                </a:solidFill>
              </a:rPr>
              <a:t> </a:t>
            </a:r>
          </a:p>
        </p:txBody>
      </p:sp>
      <p:sp>
        <p:nvSpPr>
          <p:cNvPr id="4" name="Päivämäärän paikkamerkki 3">
            <a:extLst>
              <a:ext uri="{FF2B5EF4-FFF2-40B4-BE49-F238E27FC236}">
                <a16:creationId xmlns:a16="http://schemas.microsoft.com/office/drawing/2014/main" id="{F2545CB7-C773-AD0B-DE41-AA6D07ABA2EE}"/>
              </a:ext>
            </a:extLst>
          </p:cNvPr>
          <p:cNvSpPr>
            <a:spLocks noGrp="1"/>
          </p:cNvSpPr>
          <p:nvPr>
            <p:ph type="dt" sz="half" idx="2"/>
          </p:nvPr>
        </p:nvSpPr>
        <p:spPr/>
        <p:txBody>
          <a:bodyPr/>
          <a:lstStyle/>
          <a:p>
            <a:fld id="{3D4BC113-F77D-460D-93D0-13521233AE4E}" type="datetime1">
              <a:rPr lang="fi-FI" smtClean="0"/>
              <a:t>12.6.2026</a:t>
            </a:fld>
            <a:endParaRPr lang="fi-FI"/>
          </a:p>
        </p:txBody>
      </p:sp>
      <p:sp>
        <p:nvSpPr>
          <p:cNvPr id="5" name="Dian numeron paikkamerkki 4">
            <a:extLst>
              <a:ext uri="{FF2B5EF4-FFF2-40B4-BE49-F238E27FC236}">
                <a16:creationId xmlns:a16="http://schemas.microsoft.com/office/drawing/2014/main" id="{C57C1158-7F75-A80C-56E3-7844F80E0B0C}"/>
              </a:ext>
            </a:extLst>
          </p:cNvPr>
          <p:cNvSpPr>
            <a:spLocks noGrp="1"/>
          </p:cNvSpPr>
          <p:nvPr>
            <p:ph type="sldNum" sz="quarter" idx="4"/>
          </p:nvPr>
        </p:nvSpPr>
        <p:spPr/>
        <p:txBody>
          <a:bodyPr/>
          <a:lstStyle/>
          <a:p>
            <a:fld id="{F3EE06F1-2D77-A44E-97FA-F679B9CB76D5}" type="slidenum">
              <a:rPr lang="fi-FI" smtClean="0"/>
              <a:t>8</a:t>
            </a:fld>
            <a:endParaRPr lang="fi-FI"/>
          </a:p>
        </p:txBody>
      </p:sp>
      <p:sp>
        <p:nvSpPr>
          <p:cNvPr id="6" name="Alatunnisteen paikkamerkki 5">
            <a:extLst>
              <a:ext uri="{FF2B5EF4-FFF2-40B4-BE49-F238E27FC236}">
                <a16:creationId xmlns:a16="http://schemas.microsoft.com/office/drawing/2014/main" id="{6B835290-E07F-3334-2E28-746DAFFD9DAC}"/>
              </a:ext>
            </a:extLst>
          </p:cNvPr>
          <p:cNvSpPr>
            <a:spLocks noGrp="1"/>
          </p:cNvSpPr>
          <p:nvPr>
            <p:ph type="ftr" sz="quarter" idx="11"/>
          </p:nvPr>
        </p:nvSpPr>
        <p:spPr/>
        <p:txBody>
          <a:bodyPr/>
          <a:lstStyle/>
          <a:p>
            <a:endParaRPr lang="fi-FI" dirty="0"/>
          </a:p>
        </p:txBody>
      </p:sp>
      <p:pic>
        <p:nvPicPr>
          <p:cNvPr id="9" name="Kuva 8">
            <a:extLst>
              <a:ext uri="{FF2B5EF4-FFF2-40B4-BE49-F238E27FC236}">
                <a16:creationId xmlns:a16="http://schemas.microsoft.com/office/drawing/2014/main" id="{C856ABDB-1FA7-644E-B391-9C3C82995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9389" y="5443428"/>
            <a:ext cx="1657581" cy="809738"/>
          </a:xfrm>
          <a:prstGeom prst="rect">
            <a:avLst/>
          </a:prstGeom>
        </p:spPr>
      </p:pic>
    </p:spTree>
    <p:extLst>
      <p:ext uri="{BB962C8B-B14F-4D97-AF65-F5344CB8AC3E}">
        <p14:creationId xmlns:p14="http://schemas.microsoft.com/office/powerpoint/2010/main" val="1374692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F9C38-6F33-3C09-087D-402BF33E698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F96694A-FD05-5024-30F3-B0E7F32F8384}"/>
              </a:ext>
            </a:extLst>
          </p:cNvPr>
          <p:cNvSpPr>
            <a:spLocks noGrp="1"/>
          </p:cNvSpPr>
          <p:nvPr>
            <p:ph type="title"/>
          </p:nvPr>
        </p:nvSpPr>
        <p:spPr>
          <a:xfrm>
            <a:off x="900861" y="2163613"/>
            <a:ext cx="10515600" cy="1060926"/>
          </a:xfrm>
        </p:spPr>
        <p:txBody>
          <a:bodyPr>
            <a:normAutofit fontScale="90000"/>
          </a:bodyPr>
          <a:lstStyle/>
          <a:p>
            <a:r>
              <a:rPr lang="fi-FI" dirty="0" err="1"/>
              <a:t>Part</a:t>
            </a:r>
            <a:r>
              <a:rPr lang="fi-FI" dirty="0"/>
              <a:t> 2- </a:t>
            </a:r>
            <a:r>
              <a:rPr lang="en-GB" dirty="0"/>
              <a:t>Exploring the Potential of a Self-Evaluation Tool for ECEC</a:t>
            </a:r>
            <a:endParaRPr lang="fi-FI" dirty="0"/>
          </a:p>
        </p:txBody>
      </p:sp>
      <p:sp>
        <p:nvSpPr>
          <p:cNvPr id="4" name="Päivämäärän paikkamerkki 3">
            <a:extLst>
              <a:ext uri="{FF2B5EF4-FFF2-40B4-BE49-F238E27FC236}">
                <a16:creationId xmlns:a16="http://schemas.microsoft.com/office/drawing/2014/main" id="{91470361-C3AD-CC57-A05C-F3EC63979FF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DEAAA-85EE-4BE0-96D2-98803BEE6ECA}" type="datetime1">
              <a:rPr kumimoji="0" lang="fi-FI" sz="1200" b="0" i="0" u="none" strike="noStrike" kern="1200" cap="none" spc="0" normalizeH="0" baseline="0" noProof="0" smtClean="0">
                <a:ln>
                  <a:noFill/>
                </a:ln>
                <a:solidFill>
                  <a:srgbClr val="FFFFFF">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12.6.2026</a:t>
            </a:fld>
            <a:endParaRPr kumimoji="0" lang="fi-FI" sz="1200" b="0" i="0" u="none" strike="noStrike" kern="1200" cap="none" spc="0" normalizeH="0" baseline="0" noProof="0">
              <a:ln>
                <a:noFill/>
              </a:ln>
              <a:solidFill>
                <a:srgbClr val="FFFFFF">
                  <a:lumMod val="75000"/>
                  <a:lumOff val="25000"/>
                </a:srgbClr>
              </a:solidFill>
              <a:effectLst/>
              <a:uLnTx/>
              <a:uFillTx/>
              <a:latin typeface="Calibri" panose="020F0502020204030204"/>
              <a:ea typeface="+mn-ea"/>
              <a:cs typeface="+mn-cs"/>
            </a:endParaRPr>
          </a:p>
        </p:txBody>
      </p:sp>
      <p:sp>
        <p:nvSpPr>
          <p:cNvPr id="5" name="Dian numeron paikkamerkki 4">
            <a:extLst>
              <a:ext uri="{FF2B5EF4-FFF2-40B4-BE49-F238E27FC236}">
                <a16:creationId xmlns:a16="http://schemas.microsoft.com/office/drawing/2014/main" id="{37A0EA23-E947-1CF4-063A-FF662F77B6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FFFFFF">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srgbClr val="FFFFFF">
                  <a:lumMod val="75000"/>
                  <a:lumOff val="25000"/>
                </a:srgbClr>
              </a:solidFill>
              <a:effectLst/>
              <a:uLnTx/>
              <a:uFillTx/>
              <a:latin typeface="Calibri" panose="020F0502020204030204"/>
              <a:ea typeface="+mn-ea"/>
              <a:cs typeface="+mn-cs"/>
            </a:endParaRPr>
          </a:p>
        </p:txBody>
      </p:sp>
      <p:sp>
        <p:nvSpPr>
          <p:cNvPr id="6" name="Alatunnisteen paikkamerkki 5">
            <a:extLst>
              <a:ext uri="{FF2B5EF4-FFF2-40B4-BE49-F238E27FC236}">
                <a16:creationId xmlns:a16="http://schemas.microsoft.com/office/drawing/2014/main" id="{A7106F29-13AE-84E9-B471-310948971F65}"/>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605565"/>
      </p:ext>
    </p:extLst>
  </p:cSld>
  <p:clrMapOvr>
    <a:masterClrMapping/>
  </p:clrMapOvr>
</p:sld>
</file>

<file path=ppt/theme/theme1.xml><?xml version="1.0" encoding="utf-8"?>
<a:theme xmlns:a="http://schemas.openxmlformats.org/drawingml/2006/main" name="Tampere.Finland_kansi">
  <a:themeElements>
    <a:clrScheme name="Mukautettu 1">
      <a:dk1>
        <a:srgbClr val="212121"/>
      </a:dk1>
      <a:lt1>
        <a:srgbClr val="FFFFFF"/>
      </a:lt1>
      <a:dk2>
        <a:srgbClr val="29549A"/>
      </a:dk2>
      <a:lt2>
        <a:srgbClr val="E5EEF8"/>
      </a:lt2>
      <a:accent1>
        <a:srgbClr val="39A7D7"/>
      </a:accent1>
      <a:accent2>
        <a:srgbClr val="EB5E58"/>
      </a:accent2>
      <a:accent3>
        <a:srgbClr val="CB4A6C"/>
      </a:accent3>
      <a:accent4>
        <a:srgbClr val="F4D240"/>
      </a:accent4>
      <a:accent5>
        <a:srgbClr val="91C9EA"/>
      </a:accent5>
      <a:accent6>
        <a:srgbClr val="ABC872"/>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Tampere suppea valikoima saavutettavia pohjia.pptx" id="{7810225C-6C22-4CB0-96BE-DB6F4A90C50C}" vid="{8F30FB61-C7CE-49D9-BBF8-BF568078D196}"/>
    </a:ext>
  </a:extLst>
</a:theme>
</file>

<file path=ppt/theme/theme2.xml><?xml version="1.0" encoding="utf-8"?>
<a:theme xmlns:a="http://schemas.openxmlformats.org/drawingml/2006/main" name="Tampere.Finland_Valkoinen">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Tampere suppea valikoima saavutettavia pohjia.pptx" id="{7810225C-6C22-4CB0-96BE-DB6F4A90C50C}" vid="{29289F26-6EEC-4371-8186-E8C2D39CB28E}"/>
    </a:ext>
  </a:extLst>
</a:theme>
</file>

<file path=ppt/theme/theme3.xml><?xml version="1.0" encoding="utf-8"?>
<a:theme xmlns:a="http://schemas.openxmlformats.org/drawingml/2006/main" name="Tampere.Finland_Sininen">
  <a:themeElements>
    <a:clrScheme name="Mukautettu 4">
      <a:dk1>
        <a:srgbClr val="212121"/>
      </a:dk1>
      <a:lt1>
        <a:srgbClr val="FFFFFF"/>
      </a:lt1>
      <a:dk2>
        <a:srgbClr val="00417D"/>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Tampere suppea valikoima saavutettavia pohjia.pptx" id="{7810225C-6C22-4CB0-96BE-DB6F4A90C50C}" vid="{10EA133C-F4AD-45E7-B2F4-2521529A274F}"/>
    </a:ext>
  </a:extLst>
</a:theme>
</file>

<file path=ppt/theme/theme4.xml><?xml version="1.0" encoding="utf-8"?>
<a:theme xmlns:a="http://schemas.openxmlformats.org/drawingml/2006/main" name="Tampere.Finland_Marjanpunainen">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Tampere suppea valikoima saavutettavia pohjia.pptx" id="{7810225C-6C22-4CB0-96BE-DB6F4A90C50C}" vid="{25975BF3-6237-495A-9E73-6DDAAD47DE7B}"/>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76760EB447055C438D41C36DBC8DB149" ma:contentTypeVersion="12" ma:contentTypeDescription="Luo uusi asiakirja." ma:contentTypeScope="" ma:versionID="27d43d83e29b361e18f2a4e25106ffae">
  <xsd:schema xmlns:xsd="http://www.w3.org/2001/XMLSchema" xmlns:xs="http://www.w3.org/2001/XMLSchema" xmlns:p="http://schemas.microsoft.com/office/2006/metadata/properties" xmlns:ns2="84a92e02-2eaa-4f76-a60e-4a133290ec92" xmlns:ns3="477203c6-3465-410b-9265-aa0f194ab9a3" targetNamespace="http://schemas.microsoft.com/office/2006/metadata/properties" ma:root="true" ma:fieldsID="79d73b2774efac1b6c51a9f8bf274de1" ns2:_="" ns3:_="">
    <xsd:import namespace="84a92e02-2eaa-4f76-a60e-4a133290ec92"/>
    <xsd:import namespace="477203c6-3465-410b-9265-aa0f194ab9a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a92e02-2eaa-4f76-a60e-4a133290ec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7203c6-3465-410b-9265-aa0f194ab9a3"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700FB0-6680-4783-B708-5DFD6824F3A0}">
  <ds:schemaRefs>
    <ds:schemaRef ds:uri="http://schemas.microsoft.com/sharepoint/v3/contenttype/forms"/>
  </ds:schemaRefs>
</ds:datastoreItem>
</file>

<file path=customXml/itemProps2.xml><?xml version="1.0" encoding="utf-8"?>
<ds:datastoreItem xmlns:ds="http://schemas.openxmlformats.org/officeDocument/2006/customXml" ds:itemID="{0530230D-0052-4837-812B-A185EC734801}">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84a92e02-2eaa-4f76-a60e-4a133290ec92"/>
    <ds:schemaRef ds:uri="http://schemas.microsoft.com/office/infopath/2007/PartnerControls"/>
    <ds:schemaRef ds:uri="477203c6-3465-410b-9265-aa0f194ab9a3"/>
    <ds:schemaRef ds:uri="http://www.w3.org/XML/1998/namespace"/>
    <ds:schemaRef ds:uri="http://purl.org/dc/dcmitype/"/>
  </ds:schemaRefs>
</ds:datastoreItem>
</file>

<file path=customXml/itemProps3.xml><?xml version="1.0" encoding="utf-8"?>
<ds:datastoreItem xmlns:ds="http://schemas.openxmlformats.org/officeDocument/2006/customXml" ds:itemID="{DF0FC81D-0EF5-4522-A399-9A4C91053E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a92e02-2eaa-4f76-a60e-4a133290ec92"/>
    <ds:schemaRef ds:uri="477203c6-3465-410b-9265-aa0f194ab9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Tampere suppea valikoima saavutettavia pohjia</Template>
  <TotalTime>161</TotalTime>
  <Words>834</Words>
  <Application>Microsoft Office PowerPoint</Application>
  <PresentationFormat>Laajakuva</PresentationFormat>
  <Paragraphs>91</Paragraphs>
  <Slides>12</Slides>
  <Notes>0</Notes>
  <HiddenSlides>0</HiddenSlides>
  <MMClips>0</MMClips>
  <ScaleCrop>false</ScaleCrop>
  <HeadingPairs>
    <vt:vector size="6" baseType="variant">
      <vt:variant>
        <vt:lpstr>Käytetyt fontit</vt:lpstr>
      </vt:variant>
      <vt:variant>
        <vt:i4>6</vt:i4>
      </vt:variant>
      <vt:variant>
        <vt:lpstr>Teema</vt:lpstr>
      </vt:variant>
      <vt:variant>
        <vt:i4>4</vt:i4>
      </vt:variant>
      <vt:variant>
        <vt:lpstr>Dian otsikot</vt:lpstr>
      </vt:variant>
      <vt:variant>
        <vt:i4>12</vt:i4>
      </vt:variant>
    </vt:vector>
  </HeadingPairs>
  <TitlesOfParts>
    <vt:vector size="22" baseType="lpstr">
      <vt:lpstr>Arial</vt:lpstr>
      <vt:lpstr>Calibri</vt:lpstr>
      <vt:lpstr>Calibri (Leipäteksti)</vt:lpstr>
      <vt:lpstr>Courier New</vt:lpstr>
      <vt:lpstr>Helvetica</vt:lpstr>
      <vt:lpstr>Wingdings</vt:lpstr>
      <vt:lpstr>Tampere.Finland_kansi</vt:lpstr>
      <vt:lpstr>Tampere.Finland_Valkoinen</vt:lpstr>
      <vt:lpstr>Tampere.Finland_Sininen</vt:lpstr>
      <vt:lpstr>Tampere.Finland_Marjanpunainen</vt:lpstr>
      <vt:lpstr>EDUFIRST  WORKSHOP </vt:lpstr>
      <vt:lpstr>Introduction</vt:lpstr>
      <vt:lpstr>Background of the EduFirst project</vt:lpstr>
      <vt:lpstr>Instructions</vt:lpstr>
      <vt:lpstr>Part 1- New Model for ECEC Services in Europe </vt:lpstr>
      <vt:lpstr>Key challenges of ECEC services in Europe   </vt:lpstr>
      <vt:lpstr>New Model for ECEC Services in Europe </vt:lpstr>
      <vt:lpstr>Group discussion</vt:lpstr>
      <vt:lpstr>Part 2- Exploring the Potential of a Self-Evaluation Tool for ECEC</vt:lpstr>
      <vt:lpstr>Self-Evaluation Tool</vt:lpstr>
      <vt:lpstr>Group 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Niskanen Ulla</dc:creator>
  <cp:lastModifiedBy>Niskanen Ulla</cp:lastModifiedBy>
  <cp:revision>1</cp:revision>
  <dcterms:created xsi:type="dcterms:W3CDTF">2026-06-12T10:01:21Z</dcterms:created>
  <dcterms:modified xsi:type="dcterms:W3CDTF">2026-06-12T12:43:15Z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0x01010076760EB447055C438D41C36DBC8DB149</vt:lpwstr>
  </property>
</Properties>
</file>